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50" d="100"/>
          <a:sy n="50" d="100"/>
        </p:scale>
        <p:origin x="2184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4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625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55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36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267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58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7267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02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291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73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BB977-6CF9-4798-86AD-642282579E2F}" type="datetimeFigureOut">
              <a:rPr lang="fr-FR" smtClean="0"/>
              <a:t>16/01/2024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D23F-3FC8-4D29-8D5D-456D79003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49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37F7571-F284-4A46-2E44-178C5364CDD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9615"/>
            <a:ext cx="7558636" cy="10691813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96BD5D31-D533-7C3A-73CF-33D840F58971}"/>
              </a:ext>
            </a:extLst>
          </p:cNvPr>
          <p:cNvSpPr txBox="1"/>
          <p:nvPr/>
        </p:nvSpPr>
        <p:spPr>
          <a:xfrm>
            <a:off x="1341887" y="3360747"/>
            <a:ext cx="4874861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TOURNOI</a:t>
            </a:r>
          </a:p>
          <a:p>
            <a:pPr algn="ctr"/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BASKET BALL </a:t>
            </a:r>
          </a:p>
          <a:p>
            <a:pPr algn="ctr"/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3x3 MIXTE</a:t>
            </a:r>
          </a:p>
          <a:p>
            <a:pPr algn="ctr"/>
            <a:endParaRPr lang="fr-FR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Jeudi 14 mars 2024</a:t>
            </a:r>
          </a:p>
          <a:p>
            <a:pPr algn="ctr"/>
            <a:endParaRPr lang="fr-FR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HOOPS FACTORY</a:t>
            </a:r>
          </a:p>
          <a:p>
            <a:pPr algn="ctr"/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AUBERVILLIERS (93)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5CE594-1D06-34FC-E6F6-96594DD54D6D}"/>
              </a:ext>
            </a:extLst>
          </p:cNvPr>
          <p:cNvSpPr txBox="1"/>
          <p:nvPr/>
        </p:nvSpPr>
        <p:spPr>
          <a:xfrm>
            <a:off x="1032411" y="9298091"/>
            <a:ext cx="54938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AGREMENT FSPN</a:t>
            </a:r>
          </a:p>
          <a:p>
            <a:pPr algn="ctr"/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L04-GS04077-NBAS-MI-240314-P</a:t>
            </a:r>
          </a:p>
        </p:txBody>
      </p:sp>
    </p:spTree>
    <p:extLst>
      <p:ext uri="{BB962C8B-B14F-4D97-AF65-F5344CB8AC3E}">
        <p14:creationId xmlns:p14="http://schemas.microsoft.com/office/powerpoint/2010/main" val="2149120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D1BEFC0C-0D69-D2B0-D298-E46D606EF6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4445"/>
            <a:ext cx="7558636" cy="1069181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4AEF7B6-B27C-18A0-4AE1-E3EE9DD21636}"/>
              </a:ext>
            </a:extLst>
          </p:cNvPr>
          <p:cNvSpPr txBox="1"/>
          <p:nvPr/>
        </p:nvSpPr>
        <p:spPr>
          <a:xfrm>
            <a:off x="357451" y="193431"/>
            <a:ext cx="6783588" cy="117262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u="sng" dirty="0"/>
              <a:t>1/ Organisateur du tournoi</a:t>
            </a:r>
          </a:p>
          <a:p>
            <a:endParaRPr lang="fr-FR" sz="1200" b="1" u="sng" dirty="0"/>
          </a:p>
          <a:p>
            <a:r>
              <a:rPr lang="fr-FR" sz="1200" dirty="0"/>
              <a:t>Comité Départemental Omnisports des Policiers de la Seine Saint Denis (CDOP 93)</a:t>
            </a:r>
          </a:p>
          <a:p>
            <a:endParaRPr lang="fr-FR" sz="1200" dirty="0"/>
          </a:p>
          <a:p>
            <a:r>
              <a:rPr lang="fr-FR" sz="1200" dirty="0"/>
              <a:t>Nom et prénom de la personne à contacter:</a:t>
            </a:r>
          </a:p>
          <a:p>
            <a:endParaRPr lang="fr-FR" sz="1200" dirty="0"/>
          </a:p>
          <a:p>
            <a:r>
              <a:rPr lang="fr-FR" sz="1200" dirty="0"/>
              <a:t>ROGERER Jordan 06.50.16.19.23 / fspn93@gmail.com</a:t>
            </a:r>
          </a:p>
          <a:p>
            <a:endParaRPr lang="fr-FR" sz="1200" u="sng" dirty="0"/>
          </a:p>
          <a:p>
            <a:endParaRPr lang="fr-FR" sz="1200" u="sng" dirty="0"/>
          </a:p>
          <a:p>
            <a:r>
              <a:rPr lang="fr-FR" sz="1200" b="1" u="sng" dirty="0"/>
              <a:t>2/ Date et horaires</a:t>
            </a:r>
          </a:p>
          <a:p>
            <a:endParaRPr lang="fr-FR" sz="1200" u="sng" dirty="0"/>
          </a:p>
          <a:p>
            <a:r>
              <a:rPr lang="fr-FR" sz="1200" dirty="0"/>
              <a:t>Le jeudi 14 mars 2024</a:t>
            </a:r>
          </a:p>
          <a:p>
            <a:r>
              <a:rPr lang="fr-FR" sz="1200" dirty="0"/>
              <a:t>HOOPS FACTORY </a:t>
            </a:r>
          </a:p>
          <a:p>
            <a:r>
              <a:rPr lang="fr-FR" sz="1200" dirty="0"/>
              <a:t>3 rue Pierre LAROUSSE</a:t>
            </a:r>
          </a:p>
          <a:p>
            <a:r>
              <a:rPr lang="fr-FR" sz="1200" dirty="0"/>
              <a:t>93300 AUBERVILLIERS</a:t>
            </a:r>
          </a:p>
          <a:p>
            <a:endParaRPr lang="fr-FR" sz="1200" dirty="0"/>
          </a:p>
          <a:p>
            <a:r>
              <a:rPr lang="fr-FR" sz="1200" dirty="0"/>
              <a:t>Accueil des participants 09h45 – Début de la compétition 10h15</a:t>
            </a:r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b="1" u="sng" dirty="0"/>
              <a:t>3/ Règlement</a:t>
            </a:r>
          </a:p>
          <a:p>
            <a:endParaRPr lang="fr-FR" sz="1200" dirty="0"/>
          </a:p>
          <a:p>
            <a:r>
              <a:rPr lang="fr-FR" sz="1200" dirty="0"/>
              <a:t>Tous les matchs seront joués aux lois du jeu édictées par la FFBB.</a:t>
            </a:r>
          </a:p>
          <a:p>
            <a:r>
              <a:rPr lang="fr-FR" sz="1200" dirty="0"/>
              <a:t>Les matchs se joueront en une fois 10 minutes ou en 21 points.</a:t>
            </a:r>
          </a:p>
          <a:p>
            <a:endParaRPr lang="fr-FR" sz="1200" dirty="0"/>
          </a:p>
          <a:p>
            <a:r>
              <a:rPr lang="fr-FR" sz="1200" b="1" u="sng" dirty="0"/>
              <a:t>4/ Composition des équipes</a:t>
            </a:r>
          </a:p>
          <a:p>
            <a:endParaRPr lang="fr-FR" sz="1200" dirty="0"/>
          </a:p>
          <a:p>
            <a:r>
              <a:rPr lang="fr-FR" sz="1200" dirty="0"/>
              <a:t>La compétition est ouverte à tous les licenciés (féminies comprises) dans la limite de 8 équipes maximum.</a:t>
            </a:r>
          </a:p>
          <a:p>
            <a:endParaRPr lang="fr-FR" sz="1200" dirty="0"/>
          </a:p>
          <a:p>
            <a:r>
              <a:rPr lang="fr-FR" sz="1200" dirty="0"/>
              <a:t>Chaque équipe devra être constituée d’au maximum 4 joueurs(ses) et au minimum 3 joueurs(ses)</a:t>
            </a:r>
          </a:p>
          <a:p>
            <a:r>
              <a:rPr lang="fr-FR" sz="1200" dirty="0"/>
              <a:t>Aucune obligation d’être du même service ou département pour constituer votre équipe.</a:t>
            </a:r>
          </a:p>
          <a:p>
            <a:r>
              <a:rPr lang="fr-FR" sz="1200" dirty="0"/>
              <a:t>Il est obligatoire que chaque fonctionnaire soit licencié FSPN 2024 (convocation administrative)</a:t>
            </a:r>
          </a:p>
          <a:p>
            <a:endParaRPr lang="fr-FR" sz="1200" dirty="0"/>
          </a:p>
          <a:p>
            <a:r>
              <a:rPr lang="fr-FR" sz="1200" b="1" u="sng" dirty="0"/>
              <a:t>4/ Droits d’engagement</a:t>
            </a:r>
          </a:p>
          <a:p>
            <a:endParaRPr lang="fr-FR" sz="1200" dirty="0"/>
          </a:p>
          <a:p>
            <a:r>
              <a:rPr lang="fr-FR" sz="1200" dirty="0"/>
              <a:t>La fiche d’engagement est à renvoyer avec le paiement (5 euros/participant) au plus tard le 1</a:t>
            </a:r>
            <a:r>
              <a:rPr lang="fr-FR" sz="1200" baseline="30000" dirty="0"/>
              <a:t>er</a:t>
            </a:r>
            <a:r>
              <a:rPr lang="fr-FR" sz="1200" dirty="0"/>
              <a:t> mars 2024</a:t>
            </a:r>
          </a:p>
          <a:p>
            <a:r>
              <a:rPr lang="fr-FR" sz="1200" dirty="0"/>
              <a:t>						   </a:t>
            </a:r>
            <a:r>
              <a:rPr lang="fr-FR" sz="1200" b="1" dirty="0">
                <a:solidFill>
                  <a:srgbClr val="C00000"/>
                </a:solidFill>
              </a:rPr>
              <a:t>DTSP de BOBIGNY</a:t>
            </a:r>
          </a:p>
          <a:p>
            <a:r>
              <a:rPr lang="fr-FR" sz="1200" b="1" dirty="0">
                <a:solidFill>
                  <a:srgbClr val="C00000"/>
                </a:solidFill>
              </a:rPr>
              <a:t>					         93/115 rue de la république</a:t>
            </a:r>
          </a:p>
          <a:p>
            <a:r>
              <a:rPr lang="fr-FR" sz="1200" b="1" dirty="0">
                <a:solidFill>
                  <a:srgbClr val="C00000"/>
                </a:solidFill>
              </a:rPr>
              <a:t>					       CDOP 93 - Bureau 246 – 2</a:t>
            </a:r>
            <a:r>
              <a:rPr lang="fr-FR" sz="1200" b="1" baseline="30000" dirty="0">
                <a:solidFill>
                  <a:srgbClr val="C00000"/>
                </a:solidFill>
              </a:rPr>
              <a:t>ème</a:t>
            </a:r>
            <a:r>
              <a:rPr lang="fr-FR" sz="1200" b="1" dirty="0">
                <a:solidFill>
                  <a:srgbClr val="C00000"/>
                </a:solidFill>
              </a:rPr>
              <a:t> étage</a:t>
            </a:r>
          </a:p>
          <a:p>
            <a:r>
              <a:rPr lang="fr-FR" sz="1200" b="1" dirty="0">
                <a:solidFill>
                  <a:srgbClr val="C00000"/>
                </a:solidFill>
              </a:rPr>
              <a:t>						     93000 BOBIGNY</a:t>
            </a:r>
          </a:p>
          <a:p>
            <a:endParaRPr lang="fr-FR" sz="1200" dirty="0"/>
          </a:p>
          <a:p>
            <a:r>
              <a:rPr lang="fr-FR" sz="1200" b="1" dirty="0">
                <a:solidFill>
                  <a:srgbClr val="C00000"/>
                </a:solidFill>
              </a:rPr>
              <a:t>Chèque à l’ordre du CDOP 93.</a:t>
            </a:r>
          </a:p>
          <a:p>
            <a:r>
              <a:rPr lang="fr-FR" sz="1200" b="1" dirty="0">
                <a:solidFill>
                  <a:srgbClr val="C00000"/>
                </a:solidFill>
              </a:rPr>
              <a:t>Aucune fiche d’engagement ne sera acceptée sans le règlement.</a:t>
            </a:r>
          </a:p>
          <a:p>
            <a:endParaRPr lang="fr-FR" sz="1200" dirty="0"/>
          </a:p>
          <a:p>
            <a:r>
              <a:rPr lang="fr-FR" sz="1200" dirty="0"/>
              <a:t>Un moment de convivialité vous sera offert à l’issue de la manifestation.</a:t>
            </a:r>
          </a:p>
          <a:p>
            <a:endParaRPr lang="fr-FR" sz="1200" dirty="0"/>
          </a:p>
          <a:p>
            <a:r>
              <a:rPr lang="fr-FR" sz="1200" b="1" u="sng" dirty="0"/>
              <a:t>5/ Formule du tournoi</a:t>
            </a:r>
          </a:p>
          <a:p>
            <a:endParaRPr lang="fr-FR" sz="1200" dirty="0"/>
          </a:p>
          <a:p>
            <a:r>
              <a:rPr lang="fr-FR" sz="1200" dirty="0"/>
              <a:t>Deux poules de 4 équipes seront constituées. Les deux premiers seront qualifiés pour les ½ finale du </a:t>
            </a:r>
          </a:p>
          <a:p>
            <a:r>
              <a:rPr lang="fr-FR" sz="1200" dirty="0"/>
              <a:t>Tournoi principal. Les 3</a:t>
            </a:r>
            <a:r>
              <a:rPr lang="fr-FR" sz="1200" baseline="30000" dirty="0"/>
              <a:t>ème</a:t>
            </a:r>
            <a:r>
              <a:rPr lang="fr-FR" sz="1200" dirty="0"/>
              <a:t> et 4</a:t>
            </a:r>
            <a:r>
              <a:rPr lang="fr-FR" sz="1200" baseline="30000" dirty="0"/>
              <a:t>ème</a:t>
            </a:r>
            <a:r>
              <a:rPr lang="fr-FR" sz="1200" dirty="0"/>
              <a:t> seront reversés dans le tableau «consolante »</a:t>
            </a:r>
          </a:p>
          <a:p>
            <a:endParaRPr lang="fr-FR" sz="1200" dirty="0"/>
          </a:p>
          <a:p>
            <a:r>
              <a:rPr lang="fr-FR" sz="1200" dirty="0"/>
              <a:t>0 point pour la défaite</a:t>
            </a:r>
          </a:p>
          <a:p>
            <a:r>
              <a:rPr lang="fr-FR" sz="1200" dirty="0"/>
              <a:t>1 point pour le match nul</a:t>
            </a:r>
          </a:p>
          <a:p>
            <a:r>
              <a:rPr lang="fr-FR" sz="1200" dirty="0"/>
              <a:t>3 points pour la victoire</a:t>
            </a:r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Le CDOP 93 se réserve le droit de modifier </a:t>
            </a:r>
            <a:r>
              <a:rPr lang="fr-FR" sz="1200"/>
              <a:t>la formule du </a:t>
            </a:r>
            <a:r>
              <a:rPr lang="fr-FR" sz="1200" dirty="0"/>
              <a:t>tournoi.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6151235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354</Words>
  <Application>Microsoft Office PowerPoint</Application>
  <PresentationFormat>Personnalisé</PresentationFormat>
  <Paragraphs>70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jordan rogerer</dc:creator>
  <cp:lastModifiedBy>jordan rogerer</cp:lastModifiedBy>
  <cp:revision>4</cp:revision>
  <dcterms:created xsi:type="dcterms:W3CDTF">2023-01-05T07:50:16Z</dcterms:created>
  <dcterms:modified xsi:type="dcterms:W3CDTF">2024-01-16T08:49:02Z</dcterms:modified>
</cp:coreProperties>
</file>