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14241463" cy="10680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7"/>
    <p:restoredTop sz="95455"/>
  </p:normalViewPr>
  <p:slideViewPr>
    <p:cSldViewPr snapToGrid="0">
      <p:cViewPr>
        <p:scale>
          <a:sx n="70" d="100"/>
          <a:sy n="70" d="100"/>
        </p:scale>
        <p:origin x="2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8110" y="1747976"/>
            <a:ext cx="12105244" cy="3718466"/>
          </a:xfrm>
        </p:spPr>
        <p:txBody>
          <a:bodyPr anchor="b"/>
          <a:lstStyle>
            <a:lvl1pPr algn="ctr">
              <a:defRPr sz="934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0183" y="5609841"/>
            <a:ext cx="10681097" cy="2578696"/>
          </a:xfrm>
        </p:spPr>
        <p:txBody>
          <a:bodyPr/>
          <a:lstStyle>
            <a:lvl1pPr marL="0" indent="0" algn="ctr">
              <a:buNone/>
              <a:defRPr sz="3738"/>
            </a:lvl1pPr>
            <a:lvl2pPr marL="712043" indent="0" algn="ctr">
              <a:buNone/>
              <a:defRPr sz="3115"/>
            </a:lvl2pPr>
            <a:lvl3pPr marL="1424087" indent="0" algn="ctr">
              <a:buNone/>
              <a:defRPr sz="2803"/>
            </a:lvl3pPr>
            <a:lvl4pPr marL="2136130" indent="0" algn="ctr">
              <a:buNone/>
              <a:defRPr sz="2492"/>
            </a:lvl4pPr>
            <a:lvl5pPr marL="2848173" indent="0" algn="ctr">
              <a:buNone/>
              <a:defRPr sz="2492"/>
            </a:lvl5pPr>
            <a:lvl6pPr marL="3560216" indent="0" algn="ctr">
              <a:buNone/>
              <a:defRPr sz="2492"/>
            </a:lvl6pPr>
            <a:lvl7pPr marL="4272260" indent="0" algn="ctr">
              <a:buNone/>
              <a:defRPr sz="2492"/>
            </a:lvl7pPr>
            <a:lvl8pPr marL="4984303" indent="0" algn="ctr">
              <a:buNone/>
              <a:defRPr sz="2492"/>
            </a:lvl8pPr>
            <a:lvl9pPr marL="5696346" indent="0" algn="ctr">
              <a:buNone/>
              <a:defRPr sz="2492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00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7662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91548" y="568648"/>
            <a:ext cx="3070815" cy="9051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9101" y="568648"/>
            <a:ext cx="9034428" cy="90514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99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69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84" y="2662761"/>
            <a:ext cx="12283262" cy="4442874"/>
          </a:xfrm>
        </p:spPr>
        <p:txBody>
          <a:bodyPr anchor="b"/>
          <a:lstStyle>
            <a:lvl1pPr>
              <a:defRPr sz="934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684" y="7147666"/>
            <a:ext cx="12283262" cy="2336402"/>
          </a:xfrm>
        </p:spPr>
        <p:txBody>
          <a:bodyPr/>
          <a:lstStyle>
            <a:lvl1pPr marL="0" indent="0">
              <a:buNone/>
              <a:defRPr sz="3738">
                <a:solidFill>
                  <a:schemeClr val="tx1"/>
                </a:solidFill>
              </a:defRPr>
            </a:lvl1pPr>
            <a:lvl2pPr marL="712043" indent="0">
              <a:buNone/>
              <a:defRPr sz="3115">
                <a:solidFill>
                  <a:schemeClr val="tx1">
                    <a:tint val="75000"/>
                  </a:schemeClr>
                </a:solidFill>
              </a:defRPr>
            </a:lvl2pPr>
            <a:lvl3pPr marL="1424087" indent="0">
              <a:buNone/>
              <a:defRPr sz="2803">
                <a:solidFill>
                  <a:schemeClr val="tx1">
                    <a:tint val="75000"/>
                  </a:schemeClr>
                </a:solidFill>
              </a:defRPr>
            </a:lvl3pPr>
            <a:lvl4pPr marL="2136130" indent="0">
              <a:buNone/>
              <a:defRPr sz="2492">
                <a:solidFill>
                  <a:schemeClr val="tx1">
                    <a:tint val="75000"/>
                  </a:schemeClr>
                </a:solidFill>
              </a:defRPr>
            </a:lvl4pPr>
            <a:lvl5pPr marL="2848173" indent="0">
              <a:buNone/>
              <a:defRPr sz="2492">
                <a:solidFill>
                  <a:schemeClr val="tx1">
                    <a:tint val="75000"/>
                  </a:schemeClr>
                </a:solidFill>
              </a:defRPr>
            </a:lvl5pPr>
            <a:lvl6pPr marL="3560216" indent="0">
              <a:buNone/>
              <a:defRPr sz="2492">
                <a:solidFill>
                  <a:schemeClr val="tx1">
                    <a:tint val="75000"/>
                  </a:schemeClr>
                </a:solidFill>
              </a:defRPr>
            </a:lvl6pPr>
            <a:lvl7pPr marL="4272260" indent="0">
              <a:buNone/>
              <a:defRPr sz="2492">
                <a:solidFill>
                  <a:schemeClr val="tx1">
                    <a:tint val="75000"/>
                  </a:schemeClr>
                </a:solidFill>
              </a:defRPr>
            </a:lvl7pPr>
            <a:lvl8pPr marL="4984303" indent="0">
              <a:buNone/>
              <a:defRPr sz="2492">
                <a:solidFill>
                  <a:schemeClr val="tx1">
                    <a:tint val="75000"/>
                  </a:schemeClr>
                </a:solidFill>
              </a:defRPr>
            </a:lvl8pPr>
            <a:lvl9pPr marL="5696346" indent="0">
              <a:buNone/>
              <a:defRPr sz="24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6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9100" y="2843242"/>
            <a:ext cx="6052622" cy="677680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9741" y="2843242"/>
            <a:ext cx="6052622" cy="677680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62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0955" y="568651"/>
            <a:ext cx="12283262" cy="206444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0957" y="2618256"/>
            <a:ext cx="6024805" cy="1283167"/>
          </a:xfrm>
        </p:spPr>
        <p:txBody>
          <a:bodyPr anchor="b"/>
          <a:lstStyle>
            <a:lvl1pPr marL="0" indent="0">
              <a:buNone/>
              <a:defRPr sz="3738" b="1"/>
            </a:lvl1pPr>
            <a:lvl2pPr marL="712043" indent="0">
              <a:buNone/>
              <a:defRPr sz="3115" b="1"/>
            </a:lvl2pPr>
            <a:lvl3pPr marL="1424087" indent="0">
              <a:buNone/>
              <a:defRPr sz="2803" b="1"/>
            </a:lvl3pPr>
            <a:lvl4pPr marL="2136130" indent="0">
              <a:buNone/>
              <a:defRPr sz="2492" b="1"/>
            </a:lvl4pPr>
            <a:lvl5pPr marL="2848173" indent="0">
              <a:buNone/>
              <a:defRPr sz="2492" b="1"/>
            </a:lvl5pPr>
            <a:lvl6pPr marL="3560216" indent="0">
              <a:buNone/>
              <a:defRPr sz="2492" b="1"/>
            </a:lvl6pPr>
            <a:lvl7pPr marL="4272260" indent="0">
              <a:buNone/>
              <a:defRPr sz="2492" b="1"/>
            </a:lvl7pPr>
            <a:lvl8pPr marL="4984303" indent="0">
              <a:buNone/>
              <a:defRPr sz="2492" b="1"/>
            </a:lvl8pPr>
            <a:lvl9pPr marL="5696346" indent="0">
              <a:buNone/>
              <a:defRPr sz="249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0957" y="3901422"/>
            <a:ext cx="6024805" cy="573840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09741" y="2618256"/>
            <a:ext cx="6054477" cy="1283167"/>
          </a:xfrm>
        </p:spPr>
        <p:txBody>
          <a:bodyPr anchor="b"/>
          <a:lstStyle>
            <a:lvl1pPr marL="0" indent="0">
              <a:buNone/>
              <a:defRPr sz="3738" b="1"/>
            </a:lvl1pPr>
            <a:lvl2pPr marL="712043" indent="0">
              <a:buNone/>
              <a:defRPr sz="3115" b="1"/>
            </a:lvl2pPr>
            <a:lvl3pPr marL="1424087" indent="0">
              <a:buNone/>
              <a:defRPr sz="2803" b="1"/>
            </a:lvl3pPr>
            <a:lvl4pPr marL="2136130" indent="0">
              <a:buNone/>
              <a:defRPr sz="2492" b="1"/>
            </a:lvl4pPr>
            <a:lvl5pPr marL="2848173" indent="0">
              <a:buNone/>
              <a:defRPr sz="2492" b="1"/>
            </a:lvl5pPr>
            <a:lvl6pPr marL="3560216" indent="0">
              <a:buNone/>
              <a:defRPr sz="2492" b="1"/>
            </a:lvl6pPr>
            <a:lvl7pPr marL="4272260" indent="0">
              <a:buNone/>
              <a:defRPr sz="2492" b="1"/>
            </a:lvl7pPr>
            <a:lvl8pPr marL="4984303" indent="0">
              <a:buNone/>
              <a:defRPr sz="2492" b="1"/>
            </a:lvl8pPr>
            <a:lvl9pPr marL="5696346" indent="0">
              <a:buNone/>
              <a:defRPr sz="249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09741" y="3901422"/>
            <a:ext cx="6054477" cy="573840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90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7715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826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0956" y="712047"/>
            <a:ext cx="4593242" cy="2492163"/>
          </a:xfrm>
        </p:spPr>
        <p:txBody>
          <a:bodyPr anchor="b"/>
          <a:lstStyle>
            <a:lvl1pPr>
              <a:defRPr sz="498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4477" y="1537825"/>
            <a:ext cx="7209741" cy="7590220"/>
          </a:xfrm>
        </p:spPr>
        <p:txBody>
          <a:bodyPr/>
          <a:lstStyle>
            <a:lvl1pPr>
              <a:defRPr sz="4984"/>
            </a:lvl1pPr>
            <a:lvl2pPr>
              <a:defRPr sz="4361"/>
            </a:lvl2pPr>
            <a:lvl3pPr>
              <a:defRPr sz="3738"/>
            </a:lvl3pPr>
            <a:lvl4pPr>
              <a:defRPr sz="3115"/>
            </a:lvl4pPr>
            <a:lvl5pPr>
              <a:defRPr sz="3115"/>
            </a:lvl5pPr>
            <a:lvl6pPr>
              <a:defRPr sz="3115"/>
            </a:lvl6pPr>
            <a:lvl7pPr>
              <a:defRPr sz="3115"/>
            </a:lvl7pPr>
            <a:lvl8pPr>
              <a:defRPr sz="3115"/>
            </a:lvl8pPr>
            <a:lvl9pPr>
              <a:defRPr sz="311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0956" y="3204210"/>
            <a:ext cx="4593242" cy="5936195"/>
          </a:xfrm>
        </p:spPr>
        <p:txBody>
          <a:bodyPr/>
          <a:lstStyle>
            <a:lvl1pPr marL="0" indent="0">
              <a:buNone/>
              <a:defRPr sz="2492"/>
            </a:lvl1pPr>
            <a:lvl2pPr marL="712043" indent="0">
              <a:buNone/>
              <a:defRPr sz="2180"/>
            </a:lvl2pPr>
            <a:lvl3pPr marL="1424087" indent="0">
              <a:buNone/>
              <a:defRPr sz="1869"/>
            </a:lvl3pPr>
            <a:lvl4pPr marL="2136130" indent="0">
              <a:buNone/>
              <a:defRPr sz="1557"/>
            </a:lvl4pPr>
            <a:lvl5pPr marL="2848173" indent="0">
              <a:buNone/>
              <a:defRPr sz="1557"/>
            </a:lvl5pPr>
            <a:lvl6pPr marL="3560216" indent="0">
              <a:buNone/>
              <a:defRPr sz="1557"/>
            </a:lvl6pPr>
            <a:lvl7pPr marL="4272260" indent="0">
              <a:buNone/>
              <a:defRPr sz="1557"/>
            </a:lvl7pPr>
            <a:lvl8pPr marL="4984303" indent="0">
              <a:buNone/>
              <a:defRPr sz="1557"/>
            </a:lvl8pPr>
            <a:lvl9pPr marL="5696346" indent="0">
              <a:buNone/>
              <a:defRPr sz="155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9263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0956" y="712047"/>
            <a:ext cx="4593242" cy="2492163"/>
          </a:xfrm>
        </p:spPr>
        <p:txBody>
          <a:bodyPr anchor="b"/>
          <a:lstStyle>
            <a:lvl1pPr>
              <a:defRPr sz="498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54477" y="1537825"/>
            <a:ext cx="7209741" cy="7590220"/>
          </a:xfrm>
        </p:spPr>
        <p:txBody>
          <a:bodyPr anchor="t"/>
          <a:lstStyle>
            <a:lvl1pPr marL="0" indent="0">
              <a:buNone/>
              <a:defRPr sz="4984"/>
            </a:lvl1pPr>
            <a:lvl2pPr marL="712043" indent="0">
              <a:buNone/>
              <a:defRPr sz="4361"/>
            </a:lvl2pPr>
            <a:lvl3pPr marL="1424087" indent="0">
              <a:buNone/>
              <a:defRPr sz="3738"/>
            </a:lvl3pPr>
            <a:lvl4pPr marL="2136130" indent="0">
              <a:buNone/>
              <a:defRPr sz="3115"/>
            </a:lvl4pPr>
            <a:lvl5pPr marL="2848173" indent="0">
              <a:buNone/>
              <a:defRPr sz="3115"/>
            </a:lvl5pPr>
            <a:lvl6pPr marL="3560216" indent="0">
              <a:buNone/>
              <a:defRPr sz="3115"/>
            </a:lvl6pPr>
            <a:lvl7pPr marL="4272260" indent="0">
              <a:buNone/>
              <a:defRPr sz="3115"/>
            </a:lvl7pPr>
            <a:lvl8pPr marL="4984303" indent="0">
              <a:buNone/>
              <a:defRPr sz="3115"/>
            </a:lvl8pPr>
            <a:lvl9pPr marL="5696346" indent="0">
              <a:buNone/>
              <a:defRPr sz="311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0956" y="3204210"/>
            <a:ext cx="4593242" cy="5936195"/>
          </a:xfrm>
        </p:spPr>
        <p:txBody>
          <a:bodyPr/>
          <a:lstStyle>
            <a:lvl1pPr marL="0" indent="0">
              <a:buNone/>
              <a:defRPr sz="2492"/>
            </a:lvl1pPr>
            <a:lvl2pPr marL="712043" indent="0">
              <a:buNone/>
              <a:defRPr sz="2180"/>
            </a:lvl2pPr>
            <a:lvl3pPr marL="1424087" indent="0">
              <a:buNone/>
              <a:defRPr sz="1869"/>
            </a:lvl3pPr>
            <a:lvl4pPr marL="2136130" indent="0">
              <a:buNone/>
              <a:defRPr sz="1557"/>
            </a:lvl4pPr>
            <a:lvl5pPr marL="2848173" indent="0">
              <a:buNone/>
              <a:defRPr sz="1557"/>
            </a:lvl5pPr>
            <a:lvl6pPr marL="3560216" indent="0">
              <a:buNone/>
              <a:defRPr sz="1557"/>
            </a:lvl6pPr>
            <a:lvl7pPr marL="4272260" indent="0">
              <a:buNone/>
              <a:defRPr sz="1557"/>
            </a:lvl7pPr>
            <a:lvl8pPr marL="4984303" indent="0">
              <a:buNone/>
              <a:defRPr sz="1557"/>
            </a:lvl8pPr>
            <a:lvl9pPr marL="5696346" indent="0">
              <a:buNone/>
              <a:defRPr sz="155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9101" y="568651"/>
            <a:ext cx="12283262" cy="20644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9101" y="2843242"/>
            <a:ext cx="12283262" cy="6776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9101" y="9899429"/>
            <a:ext cx="3204329" cy="568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A59C7-B4DC-924D-95FF-41BCA6D7DB76}" type="datetimeFigureOut">
              <a:rPr lang="fr-FR" smtClean="0"/>
              <a:t>21/11/2022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17485" y="9899429"/>
            <a:ext cx="4806494" cy="568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58033" y="9899429"/>
            <a:ext cx="3204329" cy="568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21DFC-7113-B442-BEE6-D6BC6C8EC1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13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424087" rtl="0" eaLnBrk="1" latinLnBrk="0" hangingPunct="1">
        <a:lnSpc>
          <a:spcPct val="90000"/>
        </a:lnSpc>
        <a:spcBef>
          <a:spcPct val="0"/>
        </a:spcBef>
        <a:buNone/>
        <a:defRPr sz="68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022" indent="-356022" algn="l" defTabSz="1424087" rtl="0" eaLnBrk="1" latinLnBrk="0" hangingPunct="1">
        <a:lnSpc>
          <a:spcPct val="90000"/>
        </a:lnSpc>
        <a:spcBef>
          <a:spcPts val="1557"/>
        </a:spcBef>
        <a:buFont typeface="Arial" panose="020B0604020202020204" pitchFamily="34" charset="0"/>
        <a:buChar char="•"/>
        <a:defRPr sz="4361" kern="1200">
          <a:solidFill>
            <a:schemeClr val="tx1"/>
          </a:solidFill>
          <a:latin typeface="+mn-lt"/>
          <a:ea typeface="+mn-ea"/>
          <a:cs typeface="+mn-cs"/>
        </a:defRPr>
      </a:lvl1pPr>
      <a:lvl2pPr marL="1068065" indent="-356022" algn="l" defTabSz="1424087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3738" kern="1200">
          <a:solidFill>
            <a:schemeClr val="tx1"/>
          </a:solidFill>
          <a:latin typeface="+mn-lt"/>
          <a:ea typeface="+mn-ea"/>
          <a:cs typeface="+mn-cs"/>
        </a:defRPr>
      </a:lvl2pPr>
      <a:lvl3pPr marL="1780108" indent="-356022" algn="l" defTabSz="1424087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3115" kern="1200">
          <a:solidFill>
            <a:schemeClr val="tx1"/>
          </a:solidFill>
          <a:latin typeface="+mn-lt"/>
          <a:ea typeface="+mn-ea"/>
          <a:cs typeface="+mn-cs"/>
        </a:defRPr>
      </a:lvl3pPr>
      <a:lvl4pPr marL="2492151" indent="-356022" algn="l" defTabSz="1424087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3" kern="1200">
          <a:solidFill>
            <a:schemeClr val="tx1"/>
          </a:solidFill>
          <a:latin typeface="+mn-lt"/>
          <a:ea typeface="+mn-ea"/>
          <a:cs typeface="+mn-cs"/>
        </a:defRPr>
      </a:lvl4pPr>
      <a:lvl5pPr marL="3204195" indent="-356022" algn="l" defTabSz="1424087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3" kern="1200">
          <a:solidFill>
            <a:schemeClr val="tx1"/>
          </a:solidFill>
          <a:latin typeface="+mn-lt"/>
          <a:ea typeface="+mn-ea"/>
          <a:cs typeface="+mn-cs"/>
        </a:defRPr>
      </a:lvl5pPr>
      <a:lvl6pPr marL="3916238" indent="-356022" algn="l" defTabSz="1424087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3" kern="1200">
          <a:solidFill>
            <a:schemeClr val="tx1"/>
          </a:solidFill>
          <a:latin typeface="+mn-lt"/>
          <a:ea typeface="+mn-ea"/>
          <a:cs typeface="+mn-cs"/>
        </a:defRPr>
      </a:lvl6pPr>
      <a:lvl7pPr marL="4628281" indent="-356022" algn="l" defTabSz="1424087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3" kern="1200">
          <a:solidFill>
            <a:schemeClr val="tx1"/>
          </a:solidFill>
          <a:latin typeface="+mn-lt"/>
          <a:ea typeface="+mn-ea"/>
          <a:cs typeface="+mn-cs"/>
        </a:defRPr>
      </a:lvl7pPr>
      <a:lvl8pPr marL="5340325" indent="-356022" algn="l" defTabSz="1424087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3" kern="1200">
          <a:solidFill>
            <a:schemeClr val="tx1"/>
          </a:solidFill>
          <a:latin typeface="+mn-lt"/>
          <a:ea typeface="+mn-ea"/>
          <a:cs typeface="+mn-cs"/>
        </a:defRPr>
      </a:lvl8pPr>
      <a:lvl9pPr marL="6052368" indent="-356022" algn="l" defTabSz="1424087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4087" rtl="0" eaLnBrk="1" latinLnBrk="0" hangingPunct="1">
        <a:defRPr sz="2803" kern="1200">
          <a:solidFill>
            <a:schemeClr val="tx1"/>
          </a:solidFill>
          <a:latin typeface="+mn-lt"/>
          <a:ea typeface="+mn-ea"/>
          <a:cs typeface="+mn-cs"/>
        </a:defRPr>
      </a:lvl1pPr>
      <a:lvl2pPr marL="712043" algn="l" defTabSz="1424087" rtl="0" eaLnBrk="1" latinLnBrk="0" hangingPunct="1">
        <a:defRPr sz="2803" kern="1200">
          <a:solidFill>
            <a:schemeClr val="tx1"/>
          </a:solidFill>
          <a:latin typeface="+mn-lt"/>
          <a:ea typeface="+mn-ea"/>
          <a:cs typeface="+mn-cs"/>
        </a:defRPr>
      </a:lvl2pPr>
      <a:lvl3pPr marL="1424087" algn="l" defTabSz="1424087" rtl="0" eaLnBrk="1" latinLnBrk="0" hangingPunct="1">
        <a:defRPr sz="2803" kern="1200">
          <a:solidFill>
            <a:schemeClr val="tx1"/>
          </a:solidFill>
          <a:latin typeface="+mn-lt"/>
          <a:ea typeface="+mn-ea"/>
          <a:cs typeface="+mn-cs"/>
        </a:defRPr>
      </a:lvl3pPr>
      <a:lvl4pPr marL="2136130" algn="l" defTabSz="1424087" rtl="0" eaLnBrk="1" latinLnBrk="0" hangingPunct="1">
        <a:defRPr sz="2803" kern="1200">
          <a:solidFill>
            <a:schemeClr val="tx1"/>
          </a:solidFill>
          <a:latin typeface="+mn-lt"/>
          <a:ea typeface="+mn-ea"/>
          <a:cs typeface="+mn-cs"/>
        </a:defRPr>
      </a:lvl4pPr>
      <a:lvl5pPr marL="2848173" algn="l" defTabSz="1424087" rtl="0" eaLnBrk="1" latinLnBrk="0" hangingPunct="1">
        <a:defRPr sz="2803" kern="1200">
          <a:solidFill>
            <a:schemeClr val="tx1"/>
          </a:solidFill>
          <a:latin typeface="+mn-lt"/>
          <a:ea typeface="+mn-ea"/>
          <a:cs typeface="+mn-cs"/>
        </a:defRPr>
      </a:lvl5pPr>
      <a:lvl6pPr marL="3560216" algn="l" defTabSz="1424087" rtl="0" eaLnBrk="1" latinLnBrk="0" hangingPunct="1">
        <a:defRPr sz="2803" kern="1200">
          <a:solidFill>
            <a:schemeClr val="tx1"/>
          </a:solidFill>
          <a:latin typeface="+mn-lt"/>
          <a:ea typeface="+mn-ea"/>
          <a:cs typeface="+mn-cs"/>
        </a:defRPr>
      </a:lvl6pPr>
      <a:lvl7pPr marL="4272260" algn="l" defTabSz="1424087" rtl="0" eaLnBrk="1" latinLnBrk="0" hangingPunct="1">
        <a:defRPr sz="2803" kern="1200">
          <a:solidFill>
            <a:schemeClr val="tx1"/>
          </a:solidFill>
          <a:latin typeface="+mn-lt"/>
          <a:ea typeface="+mn-ea"/>
          <a:cs typeface="+mn-cs"/>
        </a:defRPr>
      </a:lvl7pPr>
      <a:lvl8pPr marL="4984303" algn="l" defTabSz="1424087" rtl="0" eaLnBrk="1" latinLnBrk="0" hangingPunct="1">
        <a:defRPr sz="2803" kern="1200">
          <a:solidFill>
            <a:schemeClr val="tx1"/>
          </a:solidFill>
          <a:latin typeface="+mn-lt"/>
          <a:ea typeface="+mn-ea"/>
          <a:cs typeface="+mn-cs"/>
        </a:defRPr>
      </a:lvl8pPr>
      <a:lvl9pPr marL="5696346" algn="l" defTabSz="1424087" rtl="0" eaLnBrk="1" latinLnBrk="0" hangingPunct="1">
        <a:defRPr sz="2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ulle ronde 5">
            <a:extLst>
              <a:ext uri="{FF2B5EF4-FFF2-40B4-BE49-F238E27FC236}">
                <a16:creationId xmlns:a16="http://schemas.microsoft.com/office/drawing/2014/main" id="{C22FD65E-5C49-8577-9A94-D7C32F29EB33}"/>
              </a:ext>
            </a:extLst>
          </p:cNvPr>
          <p:cNvSpPr/>
          <p:nvPr/>
        </p:nvSpPr>
        <p:spPr>
          <a:xfrm>
            <a:off x="8530964" y="1406022"/>
            <a:ext cx="5098854" cy="1541169"/>
          </a:xfrm>
          <a:prstGeom prst="wedgeEllipseCallout">
            <a:avLst>
              <a:gd name="adj1" fmla="val -70990"/>
              <a:gd name="adj2" fmla="val 697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737" dirty="0"/>
              <a:t>Remplir toutes les rubriques</a:t>
            </a:r>
          </a:p>
        </p:txBody>
      </p:sp>
      <p:sp>
        <p:nvSpPr>
          <p:cNvPr id="7" name="Bulle rectangulaire 6">
            <a:extLst>
              <a:ext uri="{FF2B5EF4-FFF2-40B4-BE49-F238E27FC236}">
                <a16:creationId xmlns:a16="http://schemas.microsoft.com/office/drawing/2014/main" id="{D71F1537-95B2-546C-D23E-8CA409828635}"/>
              </a:ext>
            </a:extLst>
          </p:cNvPr>
          <p:cNvSpPr/>
          <p:nvPr/>
        </p:nvSpPr>
        <p:spPr>
          <a:xfrm>
            <a:off x="171895" y="1598682"/>
            <a:ext cx="3127138" cy="2863805"/>
          </a:xfrm>
          <a:prstGeom prst="wedgeRectCallout">
            <a:avLst>
              <a:gd name="adj1" fmla="val 86793"/>
              <a:gd name="adj2" fmla="val 684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4 Documents à fournir </a:t>
            </a:r>
          </a:p>
          <a:p>
            <a:pPr algn="ctr"/>
            <a:r>
              <a:rPr lang="fr-FR" sz="2800" dirty="0"/>
              <a:t>+ les noms des covoiturés</a:t>
            </a:r>
          </a:p>
        </p:txBody>
      </p:sp>
      <p:sp>
        <p:nvSpPr>
          <p:cNvPr id="8" name="Pensées 7">
            <a:extLst>
              <a:ext uri="{FF2B5EF4-FFF2-40B4-BE49-F238E27FC236}">
                <a16:creationId xmlns:a16="http://schemas.microsoft.com/office/drawing/2014/main" id="{5D005F1C-9E1B-BA4D-E50E-D4C0BE57A1E3}"/>
              </a:ext>
            </a:extLst>
          </p:cNvPr>
          <p:cNvSpPr/>
          <p:nvPr/>
        </p:nvSpPr>
        <p:spPr>
          <a:xfrm>
            <a:off x="132431" y="6040771"/>
            <a:ext cx="3449053" cy="1556084"/>
          </a:xfrm>
          <a:prstGeom prst="cloudCallout">
            <a:avLst>
              <a:gd name="adj1" fmla="val 58618"/>
              <a:gd name="adj2" fmla="val 58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Je pense à scanner et à ne pas faire de photo des documents</a:t>
            </a:r>
          </a:p>
        </p:txBody>
      </p:sp>
      <p:sp>
        <p:nvSpPr>
          <p:cNvPr id="9" name="Bulle rectangulaire à coins arrondis 8">
            <a:extLst>
              <a:ext uri="{FF2B5EF4-FFF2-40B4-BE49-F238E27FC236}">
                <a16:creationId xmlns:a16="http://schemas.microsoft.com/office/drawing/2014/main" id="{63CD2843-7F90-91E3-DAB4-13CFADF11EDA}"/>
              </a:ext>
            </a:extLst>
          </p:cNvPr>
          <p:cNvSpPr/>
          <p:nvPr/>
        </p:nvSpPr>
        <p:spPr>
          <a:xfrm>
            <a:off x="10130269" y="4027245"/>
            <a:ext cx="2839452" cy="1650367"/>
          </a:xfrm>
          <a:prstGeom prst="wedgeRoundRectCallout">
            <a:avLst>
              <a:gd name="adj1" fmla="val -105602"/>
              <a:gd name="adj2" fmla="val 12926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Je mets le nombre de covoiturés</a:t>
            </a:r>
          </a:p>
        </p:txBody>
      </p:sp>
      <p:sp>
        <p:nvSpPr>
          <p:cNvPr id="10" name="Pensées 9">
            <a:extLst>
              <a:ext uri="{FF2B5EF4-FFF2-40B4-BE49-F238E27FC236}">
                <a16:creationId xmlns:a16="http://schemas.microsoft.com/office/drawing/2014/main" id="{C0EE6687-D5D5-5323-70A7-3FFEC559EA08}"/>
              </a:ext>
            </a:extLst>
          </p:cNvPr>
          <p:cNvSpPr/>
          <p:nvPr/>
        </p:nvSpPr>
        <p:spPr>
          <a:xfrm>
            <a:off x="8720934" y="7596855"/>
            <a:ext cx="4908884" cy="1006143"/>
          </a:xfrm>
          <a:prstGeom prst="cloudCallout">
            <a:avLst>
              <a:gd name="adj1" fmla="val -68467"/>
              <a:gd name="adj2" fmla="val -175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Je penses au délai de rigueur.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B745201B-F6F7-D58C-937B-30EB89640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4943" y="294"/>
            <a:ext cx="7107777" cy="10058400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93B459BC-3B84-02D4-20B8-B9AD6B24E945}"/>
              </a:ext>
            </a:extLst>
          </p:cNvPr>
          <p:cNvSpPr txBox="1"/>
          <p:nvPr/>
        </p:nvSpPr>
        <p:spPr>
          <a:xfrm>
            <a:off x="5566154" y="216900"/>
            <a:ext cx="2573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</a:rPr>
              <a:t>TUTO </a:t>
            </a:r>
          </a:p>
          <a:p>
            <a:pPr algn="ctr"/>
            <a:r>
              <a:rPr lang="fr-FR" sz="2400" b="1" dirty="0">
                <a:solidFill>
                  <a:srgbClr val="FF0000"/>
                </a:solidFill>
              </a:rPr>
              <a:t>« ETAT DE FRAIS »</a:t>
            </a:r>
          </a:p>
        </p:txBody>
      </p:sp>
    </p:spTree>
    <p:extLst>
      <p:ext uri="{BB962C8B-B14F-4D97-AF65-F5344CB8AC3E}">
        <p14:creationId xmlns:p14="http://schemas.microsoft.com/office/powerpoint/2010/main" val="14844826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45</Words>
  <Application>Microsoft Macintosh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romuald lambert</dc:creator>
  <cp:lastModifiedBy>romuald lambert</cp:lastModifiedBy>
  <cp:revision>4</cp:revision>
  <dcterms:created xsi:type="dcterms:W3CDTF">2022-11-21T10:43:18Z</dcterms:created>
  <dcterms:modified xsi:type="dcterms:W3CDTF">2022-11-21T13:27:57Z</dcterms:modified>
</cp:coreProperties>
</file>