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147476053" r:id="rId5"/>
    <p:sldId id="2147476062" r:id="rId6"/>
    <p:sldId id="2147476072" r:id="rId7"/>
    <p:sldId id="2147476076" r:id="rId8"/>
    <p:sldId id="2147476080" r:id="rId9"/>
    <p:sldId id="2147476073" r:id="rId10"/>
    <p:sldId id="2147476075" r:id="rId11"/>
    <p:sldId id="2147476057" r:id="rId12"/>
    <p:sldId id="2147476067" r:id="rId13"/>
    <p:sldId id="2147476074" r:id="rId14"/>
    <p:sldId id="2147476056" r:id="rId15"/>
    <p:sldId id="2147476071" r:id="rId1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334E"/>
    <a:srgbClr val="002A7E"/>
    <a:srgbClr val="001F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A4396D-35E9-4C94-2D45-C8810CCAFC21}" v="7" dt="2026-09-15T08:47:11.0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68" y="2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ctor Bertin" userId="S::victorbertin@cnosf.org::7fc14140-2aa2-4ef5-abda-8620228c17fb" providerId="AD" clId="Web-{00000000-0000-0000-0000-000000000000}"/>
    <pc:docChg chg="modSld">
      <pc:chgData name="Victor Bertin" userId="S::victorbertin@cnosf.org::7fc14140-2aa2-4ef5-abda-8620228c17fb" providerId="AD" clId="Web-{00000000-0000-0000-0000-000000000000}" dt="2026-09-01T13:03:43.137" v="1" actId="1076"/>
      <pc:docMkLst>
        <pc:docMk/>
      </pc:docMkLst>
    </pc:docChg>
  </pc:docChgLst>
  <pc:docChgLst>
    <pc:chgData name="Victor Bertin" userId="S::victorbertin@cnosf.org::7fc14140-2aa2-4ef5-abda-8620228c17fb" providerId="AD" clId="Web-{77A4396D-35E9-4C94-2D45-C8810CCAFC21}"/>
    <pc:docChg chg="addSld modSld">
      <pc:chgData name="Victor Bertin" userId="S::victorbertin@cnosf.org::7fc14140-2aa2-4ef5-abda-8620228c17fb" providerId="AD" clId="Web-{77A4396D-35E9-4C94-2D45-C8810CCAFC21}" dt="2026-09-15T08:47:11.073" v="6"/>
      <pc:docMkLst>
        <pc:docMk/>
      </pc:docMkLst>
      <pc:sldChg chg="mod modShow">
        <pc:chgData name="Victor Bertin" userId="S::victorbertin@cnosf.org::7fc14140-2aa2-4ef5-abda-8620228c17fb" providerId="AD" clId="Web-{77A4396D-35E9-4C94-2D45-C8810CCAFC21}" dt="2026-09-15T07:50:45.995" v="2"/>
        <pc:sldMkLst>
          <pc:docMk/>
          <pc:sldMk cId="869354107" sldId="2147476073"/>
        </pc:sldMkLst>
      </pc:sldChg>
      <pc:sldChg chg="addSp delSp modSp add">
        <pc:chgData name="Victor Bertin" userId="S::victorbertin@cnosf.org::7fc14140-2aa2-4ef5-abda-8620228c17fb" providerId="AD" clId="Web-{77A4396D-35E9-4C94-2D45-C8810CCAFC21}" dt="2026-09-15T08:47:11.073" v="6"/>
        <pc:sldMkLst>
          <pc:docMk/>
          <pc:sldMk cId="1178000001" sldId="2147476076"/>
        </pc:sldMkLst>
        <pc:picChg chg="add mod modCrop">
          <ac:chgData name="Victor Bertin" userId="S::victorbertin@cnosf.org::7fc14140-2aa2-4ef5-abda-8620228c17fb" providerId="AD" clId="Web-{77A4396D-35E9-4C94-2D45-C8810CCAFC21}" dt="2026-09-15T08:47:11.073" v="6"/>
          <ac:picMkLst>
            <pc:docMk/>
            <pc:sldMk cId="1178000001" sldId="2147476076"/>
            <ac:picMk id="2" creationId="{9C0152C0-7E3E-0590-8A38-FC1115FD62C3}"/>
          </ac:picMkLst>
        </pc:picChg>
        <pc:picChg chg="del">
          <ac:chgData name="Victor Bertin" userId="S::victorbertin@cnosf.org::7fc14140-2aa2-4ef5-abda-8620228c17fb" providerId="AD" clId="Web-{77A4396D-35E9-4C94-2D45-C8810CCAFC21}" dt="2026-09-15T08:47:10.041" v="3"/>
          <ac:picMkLst>
            <pc:docMk/>
            <pc:sldMk cId="1178000001" sldId="2147476076"/>
            <ac:picMk id="3" creationId="{A69E69CA-1136-924A-CC7C-C60E5CFA4E25}"/>
          </ac:picMkLst>
        </pc:picChg>
      </pc:sldChg>
      <pc:sldChg chg="add">
        <pc:chgData name="Victor Bertin" userId="S::victorbertin@cnosf.org::7fc14140-2aa2-4ef5-abda-8620228c17fb" providerId="AD" clId="Web-{77A4396D-35E9-4C94-2D45-C8810CCAFC21}" dt="2026-09-15T07:50:40.198" v="1"/>
        <pc:sldMkLst>
          <pc:docMk/>
          <pc:sldMk cId="1174741299" sldId="2147476080"/>
        </pc:sldMkLst>
      </pc:sldChg>
    </pc:docChg>
  </pc:docChgLst>
  <pc:docChgLst>
    <pc:chgData name="Victor Bertin" userId="S::victorbertin@cnosf.org::7fc14140-2aa2-4ef5-abda-8620228c17fb" providerId="AD" clId="Web-{ED89D3DB-E65E-EEF2-8712-7885EF8FEDD9}"/>
    <pc:docChg chg="modSld">
      <pc:chgData name="Victor Bertin" userId="S::victorbertin@cnosf.org::7fc14140-2aa2-4ef5-abda-8620228c17fb" providerId="AD" clId="Web-{ED89D3DB-E65E-EEF2-8712-7885EF8FEDD9}" dt="2026-09-03T14:07:31.515" v="0"/>
      <pc:docMkLst>
        <pc:docMk/>
      </pc:docMkLst>
      <pc:sldChg chg="mod modShow">
        <pc:chgData name="Victor Bertin" userId="S::victorbertin@cnosf.org::7fc14140-2aa2-4ef5-abda-8620228c17fb" providerId="AD" clId="Web-{ED89D3DB-E65E-EEF2-8712-7885EF8FEDD9}" dt="2026-09-03T14:07:31.515" v="0"/>
        <pc:sldMkLst>
          <pc:docMk/>
          <pc:sldMk cId="3451502173" sldId="2147476075"/>
        </pc:sldMkLst>
      </pc:sldChg>
    </pc:docChg>
  </pc:docChgLst>
  <pc:docChgLst>
    <pc:chgData name="Bertrand Vecten" userId="c5d6b978-fb58-4360-b37f-000a8803e52b" providerId="ADAL" clId="{B7E5A44C-FF21-49F4-B3A6-4B6131CEF4FE}"/>
    <pc:docChg chg="undo custSel addSld delSld modSld sldOrd">
      <pc:chgData name="Bertrand Vecten" userId="c5d6b978-fb58-4360-b37f-000a8803e52b" providerId="ADAL" clId="{B7E5A44C-FF21-49F4-B3A6-4B6131CEF4FE}" dt="2026-09-15T15:31:48.980" v="4466"/>
      <pc:docMkLst>
        <pc:docMk/>
      </pc:docMkLst>
      <pc:sldChg chg="modSp mod ord">
        <pc:chgData name="Bertrand Vecten" userId="c5d6b978-fb58-4360-b37f-000a8803e52b" providerId="ADAL" clId="{B7E5A44C-FF21-49F4-B3A6-4B6131CEF4FE}" dt="2026-08-31T10:21:31.210" v="1160" actId="207"/>
        <pc:sldMkLst>
          <pc:docMk/>
          <pc:sldMk cId="1363411276" sldId="2147476056"/>
        </pc:sldMkLst>
        <pc:spChg chg="mod">
          <ac:chgData name="Bertrand Vecten" userId="c5d6b978-fb58-4360-b37f-000a8803e52b" providerId="ADAL" clId="{B7E5A44C-FF21-49F4-B3A6-4B6131CEF4FE}" dt="2026-08-31T10:21:31.210" v="1160" actId="207"/>
          <ac:spMkLst>
            <pc:docMk/>
            <pc:sldMk cId="1363411276" sldId="2147476056"/>
            <ac:spMk id="6" creationId="{E367F579-C4D1-6679-B34B-B3D5636B0EB8}"/>
          </ac:spMkLst>
        </pc:spChg>
        <pc:spChg chg="mod">
          <ac:chgData name="Bertrand Vecten" userId="c5d6b978-fb58-4360-b37f-000a8803e52b" providerId="ADAL" clId="{B7E5A44C-FF21-49F4-B3A6-4B6131CEF4FE}" dt="2026-08-31T09:03:32.835" v="182" actId="20577"/>
          <ac:spMkLst>
            <pc:docMk/>
            <pc:sldMk cId="1363411276" sldId="2147476056"/>
            <ac:spMk id="12" creationId="{65DA4976-7773-2ADB-C685-AC6FD3172856}"/>
          </ac:spMkLst>
        </pc:spChg>
      </pc:sldChg>
      <pc:sldChg chg="delSp modSp mod">
        <pc:chgData name="Bertrand Vecten" userId="c5d6b978-fb58-4360-b37f-000a8803e52b" providerId="ADAL" clId="{B7E5A44C-FF21-49F4-B3A6-4B6131CEF4FE}" dt="2026-08-31T14:06:27.211" v="2208" actId="15"/>
        <pc:sldMkLst>
          <pc:docMk/>
          <pc:sldMk cId="4183169047" sldId="2147476057"/>
        </pc:sldMkLst>
        <pc:spChg chg="mod">
          <ac:chgData name="Bertrand Vecten" userId="c5d6b978-fb58-4360-b37f-000a8803e52b" providerId="ADAL" clId="{B7E5A44C-FF21-49F4-B3A6-4B6131CEF4FE}" dt="2026-08-31T13:58:01.067" v="2197" actId="20577"/>
          <ac:spMkLst>
            <pc:docMk/>
            <pc:sldMk cId="4183169047" sldId="2147476057"/>
            <ac:spMk id="5" creationId="{C5BF24EF-2032-3B0F-3152-28EC2EBA768F}"/>
          </ac:spMkLst>
        </pc:spChg>
        <pc:spChg chg="mod">
          <ac:chgData name="Bertrand Vecten" userId="c5d6b978-fb58-4360-b37f-000a8803e52b" providerId="ADAL" clId="{B7E5A44C-FF21-49F4-B3A6-4B6131CEF4FE}" dt="2026-08-31T14:06:27.211" v="2208" actId="15"/>
          <ac:spMkLst>
            <pc:docMk/>
            <pc:sldMk cId="4183169047" sldId="2147476057"/>
            <ac:spMk id="7" creationId="{4CF4F8A6-EC48-8376-6F71-273A4F68A436}"/>
          </ac:spMkLst>
        </pc:spChg>
        <pc:picChg chg="mod">
          <ac:chgData name="Bertrand Vecten" userId="c5d6b978-fb58-4360-b37f-000a8803e52b" providerId="ADAL" clId="{B7E5A44C-FF21-49F4-B3A6-4B6131CEF4FE}" dt="2026-08-31T13:49:30.925" v="2191" actId="1076"/>
          <ac:picMkLst>
            <pc:docMk/>
            <pc:sldMk cId="4183169047" sldId="2147476057"/>
            <ac:picMk id="6" creationId="{1CA049A3-F206-08EF-9262-7DE7065C4638}"/>
          </ac:picMkLst>
        </pc:picChg>
      </pc:sldChg>
      <pc:sldChg chg="modSp mod">
        <pc:chgData name="Bertrand Vecten" userId="c5d6b978-fb58-4360-b37f-000a8803e52b" providerId="ADAL" clId="{B7E5A44C-FF21-49F4-B3A6-4B6131CEF4FE}" dt="2026-08-28T10:31:12.801" v="49" actId="255"/>
        <pc:sldMkLst>
          <pc:docMk/>
          <pc:sldMk cId="1083982848" sldId="2147476062"/>
        </pc:sldMkLst>
        <pc:spChg chg="mod">
          <ac:chgData name="Bertrand Vecten" userId="c5d6b978-fb58-4360-b37f-000a8803e52b" providerId="ADAL" clId="{B7E5A44C-FF21-49F4-B3A6-4B6131CEF4FE}" dt="2026-08-28T10:25:34.941" v="13" actId="20577"/>
          <ac:spMkLst>
            <pc:docMk/>
            <pc:sldMk cId="1083982848" sldId="2147476062"/>
            <ac:spMk id="4" creationId="{451F41F4-ED8C-E292-8D5C-2296C2094E22}"/>
          </ac:spMkLst>
        </pc:spChg>
        <pc:spChg chg="mod">
          <ac:chgData name="Bertrand Vecten" userId="c5d6b978-fb58-4360-b37f-000a8803e52b" providerId="ADAL" clId="{B7E5A44C-FF21-49F4-B3A6-4B6131CEF4FE}" dt="2026-08-28T10:31:12.801" v="49" actId="255"/>
          <ac:spMkLst>
            <pc:docMk/>
            <pc:sldMk cId="1083982848" sldId="2147476062"/>
            <ac:spMk id="15" creationId="{9F62D0F9-70DF-59CB-41B3-BB4924CF6760}"/>
          </ac:spMkLst>
        </pc:spChg>
      </pc:sldChg>
      <pc:sldChg chg="modSp mod">
        <pc:chgData name="Bertrand Vecten" userId="c5d6b978-fb58-4360-b37f-000a8803e52b" providerId="ADAL" clId="{B7E5A44C-FF21-49F4-B3A6-4B6131CEF4FE}" dt="2026-09-03T08:46:38.087" v="3824" actId="20577"/>
        <pc:sldMkLst>
          <pc:docMk/>
          <pc:sldMk cId="2771315957" sldId="2147476067"/>
        </pc:sldMkLst>
        <pc:spChg chg="mod">
          <ac:chgData name="Bertrand Vecten" userId="c5d6b978-fb58-4360-b37f-000a8803e52b" providerId="ADAL" clId="{B7E5A44C-FF21-49F4-B3A6-4B6131CEF4FE}" dt="2026-08-31T09:02:06.322" v="152" actId="20577"/>
          <ac:spMkLst>
            <pc:docMk/>
            <pc:sldMk cId="2771315957" sldId="2147476067"/>
            <ac:spMk id="5" creationId="{F27C67FF-E1D0-9471-A599-0110EE64C9BC}"/>
          </ac:spMkLst>
        </pc:spChg>
        <pc:spChg chg="mod">
          <ac:chgData name="Bertrand Vecten" userId="c5d6b978-fb58-4360-b37f-000a8803e52b" providerId="ADAL" clId="{B7E5A44C-FF21-49F4-B3A6-4B6131CEF4FE}" dt="2026-09-03T08:46:38.087" v="3824" actId="20577"/>
          <ac:spMkLst>
            <pc:docMk/>
            <pc:sldMk cId="2771315957" sldId="2147476067"/>
            <ac:spMk id="9" creationId="{F30CA736-C2FC-3B8F-DFA1-921ED41E20AA}"/>
          </ac:spMkLst>
        </pc:spChg>
      </pc:sldChg>
      <pc:sldChg chg="addSp delSp modSp add mod ord">
        <pc:chgData name="Bertrand Vecten" userId="c5d6b978-fb58-4360-b37f-000a8803e52b" providerId="ADAL" clId="{B7E5A44C-FF21-49F4-B3A6-4B6131CEF4FE}" dt="2026-09-02T16:14:46.009" v="3145" actId="20577"/>
        <pc:sldMkLst>
          <pc:docMk/>
          <pc:sldMk cId="484829040" sldId="2147476071"/>
        </pc:sldMkLst>
        <pc:spChg chg="add del mod">
          <ac:chgData name="Bertrand Vecten" userId="c5d6b978-fb58-4360-b37f-000a8803e52b" providerId="ADAL" clId="{B7E5A44C-FF21-49F4-B3A6-4B6131CEF4FE}" dt="2026-08-31T12:08:46.902" v="1740" actId="478"/>
          <ac:spMkLst>
            <pc:docMk/>
            <pc:sldMk cId="484829040" sldId="2147476071"/>
            <ac:spMk id="2" creationId="{3E1DD2B6-2B2D-E520-6998-6679A25A4E14}"/>
          </ac:spMkLst>
        </pc:spChg>
        <pc:spChg chg="add mod">
          <ac:chgData name="Bertrand Vecten" userId="c5d6b978-fb58-4360-b37f-000a8803e52b" providerId="ADAL" clId="{B7E5A44C-FF21-49F4-B3A6-4B6131CEF4FE}" dt="2026-08-31T12:07:30.390" v="1683" actId="20577"/>
          <ac:spMkLst>
            <pc:docMk/>
            <pc:sldMk cId="484829040" sldId="2147476071"/>
            <ac:spMk id="3" creationId="{D0091C67-6CDA-2AB3-8D8F-F359D4B54B17}"/>
          </ac:spMkLst>
        </pc:spChg>
        <pc:spChg chg="add mod">
          <ac:chgData name="Bertrand Vecten" userId="c5d6b978-fb58-4360-b37f-000a8803e52b" providerId="ADAL" clId="{B7E5A44C-FF21-49F4-B3A6-4B6131CEF4FE}" dt="2026-09-02T16:14:46.009" v="3145" actId="20577"/>
          <ac:spMkLst>
            <pc:docMk/>
            <pc:sldMk cId="484829040" sldId="2147476071"/>
            <ac:spMk id="8" creationId="{4642E1E7-BF37-5599-B4CF-E494658C73C6}"/>
          </ac:spMkLst>
        </pc:spChg>
      </pc:sldChg>
      <pc:sldChg chg="delSp modSp add mod">
        <pc:chgData name="Bertrand Vecten" userId="c5d6b978-fb58-4360-b37f-000a8803e52b" providerId="ADAL" clId="{B7E5A44C-FF21-49F4-B3A6-4B6131CEF4FE}" dt="2026-08-31T13:37:38.997" v="2079" actId="20577"/>
        <pc:sldMkLst>
          <pc:docMk/>
          <pc:sldMk cId="113744102" sldId="2147476072"/>
        </pc:sldMkLst>
        <pc:spChg chg="mod">
          <ac:chgData name="Bertrand Vecten" userId="c5d6b978-fb58-4360-b37f-000a8803e52b" providerId="ADAL" clId="{B7E5A44C-FF21-49F4-B3A6-4B6131CEF4FE}" dt="2026-08-31T13:37:38.997" v="2079" actId="20577"/>
          <ac:spMkLst>
            <pc:docMk/>
            <pc:sldMk cId="113744102" sldId="2147476072"/>
            <ac:spMk id="10" creationId="{5E0BBE3D-6A69-2DD4-E5C2-64D6DED204D3}"/>
          </ac:spMkLst>
        </pc:spChg>
      </pc:sldChg>
      <pc:sldChg chg="addSp delSp modSp new mod">
        <pc:chgData name="Bertrand Vecten" userId="c5d6b978-fb58-4360-b37f-000a8803e52b" providerId="ADAL" clId="{B7E5A44C-FF21-49F4-B3A6-4B6131CEF4FE}" dt="2026-09-03T13:32:57.618" v="4459" actId="20577"/>
        <pc:sldMkLst>
          <pc:docMk/>
          <pc:sldMk cId="869354107" sldId="2147476073"/>
        </pc:sldMkLst>
        <pc:spChg chg="add mod">
          <ac:chgData name="Bertrand Vecten" userId="c5d6b978-fb58-4360-b37f-000a8803e52b" providerId="ADAL" clId="{B7E5A44C-FF21-49F4-B3A6-4B6131CEF4FE}" dt="2026-09-02T15:07:16.002" v="2256"/>
          <ac:spMkLst>
            <pc:docMk/>
            <pc:sldMk cId="869354107" sldId="2147476073"/>
            <ac:spMk id="6" creationId="{BC0CA266-2860-468E-F02F-0B85E8779996}"/>
          </ac:spMkLst>
        </pc:spChg>
        <pc:spChg chg="add mod">
          <ac:chgData name="Bertrand Vecten" userId="c5d6b978-fb58-4360-b37f-000a8803e52b" providerId="ADAL" clId="{B7E5A44C-FF21-49F4-B3A6-4B6131CEF4FE}" dt="2026-09-03T13:32:57.618" v="4459" actId="20577"/>
          <ac:spMkLst>
            <pc:docMk/>
            <pc:sldMk cId="869354107" sldId="2147476073"/>
            <ac:spMk id="7" creationId="{4D26D6D6-2710-132F-0A74-43B7F1F472BD}"/>
          </ac:spMkLst>
        </pc:spChg>
        <pc:spChg chg="add mod">
          <ac:chgData name="Bertrand Vecten" userId="c5d6b978-fb58-4360-b37f-000a8803e52b" providerId="ADAL" clId="{B7E5A44C-FF21-49F4-B3A6-4B6131CEF4FE}" dt="2026-09-02T16:09:35.559" v="3107" actId="122"/>
          <ac:spMkLst>
            <pc:docMk/>
            <pc:sldMk cId="869354107" sldId="2147476073"/>
            <ac:spMk id="19" creationId="{DB061CDF-54ED-5871-4FAB-1D25FDAFB366}"/>
          </ac:spMkLst>
        </pc:spChg>
        <pc:spChg chg="add mod">
          <ac:chgData name="Bertrand Vecten" userId="c5d6b978-fb58-4360-b37f-000a8803e52b" providerId="ADAL" clId="{B7E5A44C-FF21-49F4-B3A6-4B6131CEF4FE}" dt="2026-09-02T15:59:10.020" v="2814" actId="1036"/>
          <ac:spMkLst>
            <pc:docMk/>
            <pc:sldMk cId="869354107" sldId="2147476073"/>
            <ac:spMk id="29" creationId="{4E7E8E61-B747-E24C-19AC-CF4CE382F9FD}"/>
          </ac:spMkLst>
        </pc:spChg>
        <pc:spChg chg="add mod">
          <ac:chgData name="Bertrand Vecten" userId="c5d6b978-fb58-4360-b37f-000a8803e52b" providerId="ADAL" clId="{B7E5A44C-FF21-49F4-B3A6-4B6131CEF4FE}" dt="2026-09-02T16:13:16.420" v="3128" actId="20577"/>
          <ac:spMkLst>
            <pc:docMk/>
            <pc:sldMk cId="869354107" sldId="2147476073"/>
            <ac:spMk id="33" creationId="{9178FF51-92A2-BBBF-5F2D-C6699E13486A}"/>
          </ac:spMkLst>
        </pc:spChg>
        <pc:spChg chg="add mod">
          <ac:chgData name="Bertrand Vecten" userId="c5d6b978-fb58-4360-b37f-000a8803e52b" providerId="ADAL" clId="{B7E5A44C-FF21-49F4-B3A6-4B6131CEF4FE}" dt="2026-09-02T15:59:10.020" v="2814" actId="1036"/>
          <ac:spMkLst>
            <pc:docMk/>
            <pc:sldMk cId="869354107" sldId="2147476073"/>
            <ac:spMk id="35" creationId="{5157BCD4-DA9C-840D-6B7F-CB374869E8DB}"/>
          </ac:spMkLst>
        </pc:spChg>
        <pc:spChg chg="add mod">
          <ac:chgData name="Bertrand Vecten" userId="c5d6b978-fb58-4360-b37f-000a8803e52b" providerId="ADAL" clId="{B7E5A44C-FF21-49F4-B3A6-4B6131CEF4FE}" dt="2026-09-02T16:13:20.575" v="3130" actId="20577"/>
          <ac:spMkLst>
            <pc:docMk/>
            <pc:sldMk cId="869354107" sldId="2147476073"/>
            <ac:spMk id="37" creationId="{7EACEDB9-2D8F-C03D-51FA-C7B33938BD68}"/>
          </ac:spMkLst>
        </pc:spChg>
        <pc:spChg chg="add mod">
          <ac:chgData name="Bertrand Vecten" userId="c5d6b978-fb58-4360-b37f-000a8803e52b" providerId="ADAL" clId="{B7E5A44C-FF21-49F4-B3A6-4B6131CEF4FE}" dt="2026-09-02T16:11:53.005" v="3120" actId="1036"/>
          <ac:spMkLst>
            <pc:docMk/>
            <pc:sldMk cId="869354107" sldId="2147476073"/>
            <ac:spMk id="41" creationId="{E8732324-F787-859B-C041-2B9BCB17A5E4}"/>
          </ac:spMkLst>
        </pc:spChg>
        <pc:spChg chg="add mod">
          <ac:chgData name="Bertrand Vecten" userId="c5d6b978-fb58-4360-b37f-000a8803e52b" providerId="ADAL" clId="{B7E5A44C-FF21-49F4-B3A6-4B6131CEF4FE}" dt="2026-09-02T16:13:14.272" v="3127" actId="20577"/>
          <ac:spMkLst>
            <pc:docMk/>
            <pc:sldMk cId="869354107" sldId="2147476073"/>
            <ac:spMk id="43" creationId="{D318F01F-8AC8-0F4F-81F1-064CEBB87F85}"/>
          </ac:spMkLst>
        </pc:spChg>
        <pc:spChg chg="add mod">
          <ac:chgData name="Bertrand Vecten" userId="c5d6b978-fb58-4360-b37f-000a8803e52b" providerId="ADAL" clId="{B7E5A44C-FF21-49F4-B3A6-4B6131CEF4FE}" dt="2026-09-02T16:09:48.246" v="3109" actId="120"/>
          <ac:spMkLst>
            <pc:docMk/>
            <pc:sldMk cId="869354107" sldId="2147476073"/>
            <ac:spMk id="47" creationId="{6F820E41-16AD-0B31-464C-E0BAB1568FD0}"/>
          </ac:spMkLst>
        </pc:spChg>
        <pc:spChg chg="add del mod ord">
          <ac:chgData name="Bertrand Vecten" userId="c5d6b978-fb58-4360-b37f-000a8803e52b" providerId="ADAL" clId="{B7E5A44C-FF21-49F4-B3A6-4B6131CEF4FE}" dt="2026-09-03T08:36:02.995" v="3148" actId="20577"/>
          <ac:spMkLst>
            <pc:docMk/>
            <pc:sldMk cId="869354107" sldId="2147476073"/>
            <ac:spMk id="49" creationId="{4128D04B-99E1-5F4E-4AAA-FA0620BB36AF}"/>
          </ac:spMkLst>
        </pc:spChg>
        <pc:spChg chg="add mod">
          <ac:chgData name="Bertrand Vecten" userId="c5d6b978-fb58-4360-b37f-000a8803e52b" providerId="ADAL" clId="{B7E5A44C-FF21-49F4-B3A6-4B6131CEF4FE}" dt="2026-09-02T16:05:45.976" v="3007" actId="1037"/>
          <ac:spMkLst>
            <pc:docMk/>
            <pc:sldMk cId="869354107" sldId="2147476073"/>
            <ac:spMk id="51" creationId="{137D80A3-1B1B-5642-AD6B-EAD7FB51775E}"/>
          </ac:spMkLst>
        </pc:spChg>
        <pc:spChg chg="add mod">
          <ac:chgData name="Bertrand Vecten" userId="c5d6b978-fb58-4360-b37f-000a8803e52b" providerId="ADAL" clId="{B7E5A44C-FF21-49F4-B3A6-4B6131CEF4FE}" dt="2026-09-02T16:12:28.996" v="3124" actId="692"/>
          <ac:spMkLst>
            <pc:docMk/>
            <pc:sldMk cId="869354107" sldId="2147476073"/>
            <ac:spMk id="59" creationId="{6C97D32F-17E0-CCF9-24E1-5452D019F640}"/>
          </ac:spMkLst>
        </pc:spChg>
        <pc:spChg chg="add mod">
          <ac:chgData name="Bertrand Vecten" userId="c5d6b978-fb58-4360-b37f-000a8803e52b" providerId="ADAL" clId="{B7E5A44C-FF21-49F4-B3A6-4B6131CEF4FE}" dt="2026-09-02T16:08:42.215" v="3095" actId="1037"/>
          <ac:spMkLst>
            <pc:docMk/>
            <pc:sldMk cId="869354107" sldId="2147476073"/>
            <ac:spMk id="61" creationId="{36F43239-1F18-DE05-5D86-7CE98ADDE48C}"/>
          </ac:spMkLst>
        </pc:spChg>
        <pc:spChg chg="add mod">
          <ac:chgData name="Bertrand Vecten" userId="c5d6b978-fb58-4360-b37f-000a8803e52b" providerId="ADAL" clId="{B7E5A44C-FF21-49F4-B3A6-4B6131CEF4FE}" dt="2026-09-02T16:08:49.902" v="3098" actId="1037"/>
          <ac:spMkLst>
            <pc:docMk/>
            <pc:sldMk cId="869354107" sldId="2147476073"/>
            <ac:spMk id="63" creationId="{80EA299D-C189-9A1A-40E1-1A7F337EF9A4}"/>
          </ac:spMkLst>
        </pc:spChg>
        <pc:spChg chg="add">
          <ac:chgData name="Bertrand Vecten" userId="c5d6b978-fb58-4360-b37f-000a8803e52b" providerId="ADAL" clId="{B7E5A44C-FF21-49F4-B3A6-4B6131CEF4FE}" dt="2026-09-03T08:35:32.717" v="3146" actId="22"/>
          <ac:spMkLst>
            <pc:docMk/>
            <pc:sldMk cId="869354107" sldId="2147476073"/>
            <ac:spMk id="92" creationId="{A75575ED-F930-303F-BE4D-0C98B95985D8}"/>
          </ac:spMkLst>
        </pc:spChg>
        <pc:picChg chg="add mod">
          <ac:chgData name="Bertrand Vecten" userId="c5d6b978-fb58-4360-b37f-000a8803e52b" providerId="ADAL" clId="{B7E5A44C-FF21-49F4-B3A6-4B6131CEF4FE}" dt="2026-09-02T15:59:10.020" v="2814" actId="1036"/>
          <ac:picMkLst>
            <pc:docMk/>
            <pc:sldMk cId="869354107" sldId="2147476073"/>
            <ac:picMk id="31" creationId="{36AC56B8-B571-4D1C-48BA-E3743104D9BB}"/>
          </ac:picMkLst>
        </pc:picChg>
        <pc:picChg chg="add mod">
          <ac:chgData name="Bertrand Vecten" userId="c5d6b978-fb58-4360-b37f-000a8803e52b" providerId="ADAL" clId="{B7E5A44C-FF21-49F4-B3A6-4B6131CEF4FE}" dt="2026-09-02T15:59:10.020" v="2814" actId="1036"/>
          <ac:picMkLst>
            <pc:docMk/>
            <pc:sldMk cId="869354107" sldId="2147476073"/>
            <ac:picMk id="39" creationId="{D428D7DC-AEB4-2DA6-57D0-DDFA74B8BC0D}"/>
          </ac:picMkLst>
        </pc:picChg>
        <pc:picChg chg="add mod">
          <ac:chgData name="Bertrand Vecten" userId="c5d6b978-fb58-4360-b37f-000a8803e52b" providerId="ADAL" clId="{B7E5A44C-FF21-49F4-B3A6-4B6131CEF4FE}" dt="2026-09-02T15:59:10.020" v="2814" actId="1036"/>
          <ac:picMkLst>
            <pc:docMk/>
            <pc:sldMk cId="869354107" sldId="2147476073"/>
            <ac:picMk id="45" creationId="{04EC9884-4D7E-19A2-3CF8-AC89A5481CFE}"/>
          </ac:picMkLst>
        </pc:picChg>
        <pc:picChg chg="add mod">
          <ac:chgData name="Bertrand Vecten" userId="c5d6b978-fb58-4360-b37f-000a8803e52b" providerId="ADAL" clId="{B7E5A44C-FF21-49F4-B3A6-4B6131CEF4FE}" dt="2026-09-02T16:08:34.915" v="3091" actId="1037"/>
          <ac:picMkLst>
            <pc:docMk/>
            <pc:sldMk cId="869354107" sldId="2147476073"/>
            <ac:picMk id="67" creationId="{CFC6FAB5-AB52-A613-141C-BCEE0E0AF0C5}"/>
          </ac:picMkLst>
        </pc:picChg>
        <pc:picChg chg="add mod">
          <ac:chgData name="Bertrand Vecten" userId="c5d6b978-fb58-4360-b37f-000a8803e52b" providerId="ADAL" clId="{B7E5A44C-FF21-49F4-B3A6-4B6131CEF4FE}" dt="2026-09-02T16:06:57.508" v="3083" actId="1035"/>
          <ac:picMkLst>
            <pc:docMk/>
            <pc:sldMk cId="869354107" sldId="2147476073"/>
            <ac:picMk id="69" creationId="{75F8C4E6-B543-DDFF-B623-42FFC6F9C211}"/>
          </ac:picMkLst>
        </pc:picChg>
        <pc:picChg chg="add mod">
          <ac:chgData name="Bertrand Vecten" userId="c5d6b978-fb58-4360-b37f-000a8803e52b" providerId="ADAL" clId="{B7E5A44C-FF21-49F4-B3A6-4B6131CEF4FE}" dt="2026-09-02T16:08:42.215" v="3095" actId="1037"/>
          <ac:picMkLst>
            <pc:docMk/>
            <pc:sldMk cId="869354107" sldId="2147476073"/>
            <ac:picMk id="71" creationId="{7CB525C2-5C17-861C-45EB-F3B32445D775}"/>
          </ac:picMkLst>
        </pc:picChg>
        <pc:picChg chg="add mod">
          <ac:chgData name="Bertrand Vecten" userId="c5d6b978-fb58-4360-b37f-000a8803e52b" providerId="ADAL" clId="{B7E5A44C-FF21-49F4-B3A6-4B6131CEF4FE}" dt="2026-09-02T16:08:49.902" v="3098" actId="1037"/>
          <ac:picMkLst>
            <pc:docMk/>
            <pc:sldMk cId="869354107" sldId="2147476073"/>
            <ac:picMk id="73" creationId="{0DA802AF-D74B-A004-B4D8-BEF1A80D547E}"/>
          </ac:picMkLst>
        </pc:picChg>
        <pc:picChg chg="add mod">
          <ac:chgData name="Bertrand Vecten" userId="c5d6b978-fb58-4360-b37f-000a8803e52b" providerId="ADAL" clId="{B7E5A44C-FF21-49F4-B3A6-4B6131CEF4FE}" dt="2026-09-02T16:07:56.621" v="3085" actId="1076"/>
          <ac:picMkLst>
            <pc:docMk/>
            <pc:sldMk cId="869354107" sldId="2147476073"/>
            <ac:picMk id="81" creationId="{40BD7C69-EED4-A0B3-9F43-3FD72A25102B}"/>
          </ac:picMkLst>
        </pc:picChg>
        <pc:cxnChg chg="add mod">
          <ac:chgData name="Bertrand Vecten" userId="c5d6b978-fb58-4360-b37f-000a8803e52b" providerId="ADAL" clId="{B7E5A44C-FF21-49F4-B3A6-4B6131CEF4FE}" dt="2026-09-02T16:06:16.366" v="3054" actId="1037"/>
          <ac:cxnSpMkLst>
            <pc:docMk/>
            <pc:sldMk cId="869354107" sldId="2147476073"/>
            <ac:cxnSpMk id="83" creationId="{841B811C-D267-E31C-CDB8-6BC8C79EE226}"/>
          </ac:cxnSpMkLst>
        </pc:cxnChg>
        <pc:cxnChg chg="add mod">
          <ac:chgData name="Bertrand Vecten" userId="c5d6b978-fb58-4360-b37f-000a8803e52b" providerId="ADAL" clId="{B7E5A44C-FF21-49F4-B3A6-4B6131CEF4FE}" dt="2026-09-02T16:08:42.215" v="3095" actId="1037"/>
          <ac:cxnSpMkLst>
            <pc:docMk/>
            <pc:sldMk cId="869354107" sldId="2147476073"/>
            <ac:cxnSpMk id="84" creationId="{582E1395-4B1A-F072-CAAA-4BBA0396610D}"/>
          </ac:cxnSpMkLst>
        </pc:cxnChg>
        <pc:cxnChg chg="add mod">
          <ac:chgData name="Bertrand Vecten" userId="c5d6b978-fb58-4360-b37f-000a8803e52b" providerId="ADAL" clId="{B7E5A44C-FF21-49F4-B3A6-4B6131CEF4FE}" dt="2026-09-02T16:08:59.143" v="3100" actId="1038"/>
          <ac:cxnSpMkLst>
            <pc:docMk/>
            <pc:sldMk cId="869354107" sldId="2147476073"/>
            <ac:cxnSpMk id="86" creationId="{AA95FC9D-A935-7F51-9513-7A3BDF684FC0}"/>
          </ac:cxnSpMkLst>
        </pc:cxnChg>
        <pc:cxnChg chg="add mod">
          <ac:chgData name="Bertrand Vecten" userId="c5d6b978-fb58-4360-b37f-000a8803e52b" providerId="ADAL" clId="{B7E5A44C-FF21-49F4-B3A6-4B6131CEF4FE}" dt="2026-09-02T16:08:34.915" v="3091" actId="1037"/>
          <ac:cxnSpMkLst>
            <pc:docMk/>
            <pc:sldMk cId="869354107" sldId="2147476073"/>
            <ac:cxnSpMk id="89" creationId="{53DEB47F-0FF9-7A55-317B-7A7E01F4D557}"/>
          </ac:cxnSpMkLst>
        </pc:cxnChg>
      </pc:sldChg>
      <pc:sldChg chg="modSp add mod">
        <pc:chgData name="Bertrand Vecten" userId="c5d6b978-fb58-4360-b37f-000a8803e52b" providerId="ADAL" clId="{B7E5A44C-FF21-49F4-B3A6-4B6131CEF4FE}" dt="2026-09-03T09:23:29.378" v="4458" actId="20577"/>
        <pc:sldMkLst>
          <pc:docMk/>
          <pc:sldMk cId="2356795031" sldId="2147476074"/>
        </pc:sldMkLst>
        <pc:spChg chg="mod">
          <ac:chgData name="Bertrand Vecten" userId="c5d6b978-fb58-4360-b37f-000a8803e52b" providerId="ADAL" clId="{B7E5A44C-FF21-49F4-B3A6-4B6131CEF4FE}" dt="2026-09-03T09:23:29.378" v="4458" actId="20577"/>
          <ac:spMkLst>
            <pc:docMk/>
            <pc:sldMk cId="2356795031" sldId="2147476074"/>
            <ac:spMk id="9" creationId="{2A3745FB-679A-9D1F-BA4E-81E3F98D13D3}"/>
          </ac:spMkLst>
        </pc:spChg>
      </pc:sldChg>
      <pc:sldChg chg="delSp add mod">
        <pc:chgData name="Bertrand Vecten" userId="c5d6b978-fb58-4360-b37f-000a8803e52b" providerId="ADAL" clId="{B7E5A44C-FF21-49F4-B3A6-4B6131CEF4FE}" dt="2026-09-03T13:34:31.286" v="4463" actId="478"/>
        <pc:sldMkLst>
          <pc:docMk/>
          <pc:sldMk cId="3451502173" sldId="2147476075"/>
        </pc:sldMkLst>
      </pc:sldChg>
      <pc:sldChg chg="addSp delSp modSp mod">
        <pc:chgData name="Bertrand Vecten" userId="c5d6b978-fb58-4360-b37f-000a8803e52b" providerId="ADAL" clId="{B7E5A44C-FF21-49F4-B3A6-4B6131CEF4FE}" dt="2026-09-15T15:31:48.980" v="4466"/>
        <pc:sldMkLst>
          <pc:docMk/>
          <pc:sldMk cId="1178000001" sldId="2147476076"/>
        </pc:sldMkLst>
        <pc:picChg chg="del">
          <ac:chgData name="Bertrand Vecten" userId="c5d6b978-fb58-4360-b37f-000a8803e52b" providerId="ADAL" clId="{B7E5A44C-FF21-49F4-B3A6-4B6131CEF4FE}" dt="2026-09-15T15:31:47.647" v="4464" actId="478"/>
          <ac:picMkLst>
            <pc:docMk/>
            <pc:sldMk cId="1178000001" sldId="2147476076"/>
            <ac:picMk id="2" creationId="{9C0152C0-7E3E-0590-8A38-FC1115FD62C3}"/>
          </ac:picMkLst>
        </pc:picChg>
        <pc:picChg chg="add mod">
          <ac:chgData name="Bertrand Vecten" userId="c5d6b978-fb58-4360-b37f-000a8803e52b" providerId="ADAL" clId="{B7E5A44C-FF21-49F4-B3A6-4B6131CEF4FE}" dt="2026-09-15T15:31:48.980" v="4466"/>
          <ac:picMkLst>
            <pc:docMk/>
            <pc:sldMk cId="1178000001" sldId="2147476076"/>
            <ac:picMk id="4" creationId="{B850B10F-C0F1-CD21-1C32-33E6D327160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E58170-A076-45D2-AC07-359A84BA1904}" type="datetimeFigureOut">
              <a:rPr lang="fr-FR" smtClean="0"/>
              <a:t>15/09/2026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72B939-E038-43FC-8B22-AC71BFAB2000}" type="slidenum">
              <a:rPr lang="fr-FR" smtClean="0"/>
              <a:t>‹N°›</a:t>
            </a:fld>
            <a:endParaRPr lang="fr-FR"/>
          </a:p>
        </p:txBody>
      </p:sp>
    </p:spTree>
    <p:extLst>
      <p:ext uri="{BB962C8B-B14F-4D97-AF65-F5344CB8AC3E}">
        <p14:creationId xmlns:p14="http://schemas.microsoft.com/office/powerpoint/2010/main" val="3517869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EE375-0481-5199-A1E1-35EBF27E719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38ADCA7-141F-5469-C9DC-C5643F0AC23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0E482CF-1DF1-AAD2-F64F-9DEE8D3848D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E208F110-6DFD-C143-73A3-2B2D4439582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72B939-E038-43FC-8B22-AC71BFAB2000}"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969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39BBF-F053-7D0B-24AF-93735520A13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129D34B-357A-5086-1EA0-2C26D7E36A4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714D6E7-74D8-992E-36E7-69F67E1CA249}"/>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5C9269B6-0B93-99DC-A6E5-BFB6F893B38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72B939-E038-43FC-8B22-AC71BFAB2000}"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5624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A88E1-1F8C-D5ED-7638-CAABB792392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5FED6D9-B80F-AFA0-F335-69C6A5ABD33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EC84553-2EDE-C21D-BE6C-6733154ACB37}"/>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BA761E0D-4BAF-25ED-17B3-ADF6A9C833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72B939-E038-43FC-8B22-AC71BFAB2000}"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3325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80F3D-04F6-37B9-A471-8F1005E83D1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2D83627-319B-764E-CB76-DB4A76E67F3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7D17182-4423-7453-0132-4D07959CA9FD}"/>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4B2C9C1A-A3BA-692E-6F85-DBDDEBCB964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72B939-E038-43FC-8B22-AC71BFAB2000}"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4346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129E0-684B-3CC0-DE8A-0DDCD0D5C36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C37E95D-FC24-BE78-936B-4BA3AEC0002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FAE936D-A026-8948-728C-407EAF36BF2F}"/>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51CF021F-40D6-D78E-384B-B1DA0A6A2C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72B939-E038-43FC-8B22-AC71BFAB2000}"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6377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7AB97-305B-C6A6-CF0F-CE482C3C379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B9A69A1-C711-ED80-4F2D-C4EF2B4D56C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85A3E80-5CA0-9CE6-7813-240D8489924D}"/>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ECE66B32-377C-DD62-56F0-1373CA83DE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72B939-E038-43FC-8B22-AC71BFAB2000}"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8604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B6D09C-0F37-4929-8155-D1E5DA648632}"/>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49E369EF-6B79-49BB-B9BC-E6DA50E6C6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A8BFC89-5D95-42BA-9AD9-0E70897C3C01}"/>
              </a:ext>
            </a:extLst>
          </p:cNvPr>
          <p:cNvSpPr>
            <a:spLocks noGrp="1"/>
          </p:cNvSpPr>
          <p:nvPr>
            <p:ph type="dt" sz="half" idx="10"/>
          </p:nvPr>
        </p:nvSpPr>
        <p:spPr/>
        <p:txBody>
          <a:bodyPr/>
          <a:lstStyle/>
          <a:p>
            <a:fld id="{8CC9430A-B23E-493A-B2EE-6D75D2BB1284}"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CD1EAAF2-EDED-416D-A9B2-FB1DA384EEB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8A9785E-6137-4AE4-8724-2D55BF74B5D9}"/>
              </a:ext>
            </a:extLst>
          </p:cNvPr>
          <p:cNvSpPr>
            <a:spLocks noGrp="1"/>
          </p:cNvSpPr>
          <p:nvPr>
            <p:ph type="sldNum" sz="quarter" idx="12"/>
          </p:nvPr>
        </p:nvSpPr>
        <p:spPr/>
        <p:txBody>
          <a:bodyPr/>
          <a:lstStyle/>
          <a:p>
            <a:fld id="{D307CB5E-F644-4937-A58E-5CCAAFA269E2}" type="slidenum">
              <a:rPr lang="fr-FR" smtClean="0"/>
              <a:t>‹N°›</a:t>
            </a:fld>
            <a:endParaRPr lang="fr-FR"/>
          </a:p>
        </p:txBody>
      </p:sp>
    </p:spTree>
    <p:extLst>
      <p:ext uri="{BB962C8B-B14F-4D97-AF65-F5344CB8AC3E}">
        <p14:creationId xmlns:p14="http://schemas.microsoft.com/office/powerpoint/2010/main" val="21776764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AB9C6AD-F6F8-4D25-B686-56EB569027B4}"/>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0596D0F-014D-49E9-9F4B-25B03102681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79A8E23-6D5B-4A1C-9C9E-DAC0A4672E5F}"/>
              </a:ext>
            </a:extLst>
          </p:cNvPr>
          <p:cNvSpPr>
            <a:spLocks noGrp="1"/>
          </p:cNvSpPr>
          <p:nvPr>
            <p:ph type="dt" sz="half" idx="10"/>
          </p:nvPr>
        </p:nvSpPr>
        <p:spPr/>
        <p:txBody>
          <a:bodyPr/>
          <a:lstStyle/>
          <a:p>
            <a:fld id="{8CC9430A-B23E-493A-B2EE-6D75D2BB1284}"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6E01703C-B79A-4FBD-8B5F-A144E44E88F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5EE7415-A078-4AB8-928C-53C8B8A3B2CA}"/>
              </a:ext>
            </a:extLst>
          </p:cNvPr>
          <p:cNvSpPr>
            <a:spLocks noGrp="1"/>
          </p:cNvSpPr>
          <p:nvPr>
            <p:ph type="sldNum" sz="quarter" idx="12"/>
          </p:nvPr>
        </p:nvSpPr>
        <p:spPr/>
        <p:txBody>
          <a:bodyPr/>
          <a:lstStyle/>
          <a:p>
            <a:fld id="{D307CB5E-F644-4937-A58E-5CCAAFA269E2}" type="slidenum">
              <a:rPr lang="fr-FR" smtClean="0"/>
              <a:t>‹N°›</a:t>
            </a:fld>
            <a:endParaRPr lang="fr-FR"/>
          </a:p>
        </p:txBody>
      </p:sp>
    </p:spTree>
    <p:extLst>
      <p:ext uri="{BB962C8B-B14F-4D97-AF65-F5344CB8AC3E}">
        <p14:creationId xmlns:p14="http://schemas.microsoft.com/office/powerpoint/2010/main" val="182340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4DB519B-BB01-4BBC-A5EA-89948972B2F4}"/>
              </a:ext>
            </a:extLst>
          </p:cNvPr>
          <p:cNvSpPr/>
          <p:nvPr userDrawn="1"/>
        </p:nvSpPr>
        <p:spPr>
          <a:xfrm>
            <a:off x="0" y="0"/>
            <a:ext cx="12192000" cy="6858000"/>
          </a:xfrm>
          <a:prstGeom prst="rect">
            <a:avLst/>
          </a:prstGeom>
          <a:solidFill>
            <a:srgbClr val="001F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846066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F95C98-ACA9-4422-9E70-81D263270FE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21F9599-0F0B-49E4-9A00-8EBB0F7B600F}"/>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7D925E79-2226-464F-AD51-B4B4393CDC9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E94EEAE-AEB8-40CE-AC5A-1D3ABB5EF476}"/>
              </a:ext>
            </a:extLst>
          </p:cNvPr>
          <p:cNvSpPr>
            <a:spLocks noGrp="1"/>
          </p:cNvSpPr>
          <p:nvPr>
            <p:ph type="dt" sz="half" idx="10"/>
          </p:nvPr>
        </p:nvSpPr>
        <p:spPr/>
        <p:txBody>
          <a:bodyPr/>
          <a:lstStyle/>
          <a:p>
            <a:fld id="{8CC9430A-B23E-493A-B2EE-6D75D2BB1284}" type="datetimeFigureOut">
              <a:rPr lang="fr-FR" smtClean="0"/>
              <a:t>15/09/2026</a:t>
            </a:fld>
            <a:endParaRPr lang="fr-FR"/>
          </a:p>
        </p:txBody>
      </p:sp>
      <p:sp>
        <p:nvSpPr>
          <p:cNvPr id="6" name="Espace réservé du pied de page 5">
            <a:extLst>
              <a:ext uri="{FF2B5EF4-FFF2-40B4-BE49-F238E27FC236}">
                <a16:creationId xmlns:a16="http://schemas.microsoft.com/office/drawing/2014/main" id="{1F6034E3-9250-441D-A9E0-7555F676BB0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D232B18-E60E-4E93-8379-1DA59D8AA8B8}"/>
              </a:ext>
            </a:extLst>
          </p:cNvPr>
          <p:cNvSpPr>
            <a:spLocks noGrp="1"/>
          </p:cNvSpPr>
          <p:nvPr>
            <p:ph type="sldNum" sz="quarter" idx="12"/>
          </p:nvPr>
        </p:nvSpPr>
        <p:spPr/>
        <p:txBody>
          <a:bodyPr/>
          <a:lstStyle/>
          <a:p>
            <a:fld id="{D307CB5E-F644-4937-A58E-5CCAAFA269E2}" type="slidenum">
              <a:rPr lang="fr-FR" smtClean="0"/>
              <a:t>‹N°›</a:t>
            </a:fld>
            <a:endParaRPr lang="fr-FR"/>
          </a:p>
        </p:txBody>
      </p:sp>
    </p:spTree>
    <p:extLst>
      <p:ext uri="{BB962C8B-B14F-4D97-AF65-F5344CB8AC3E}">
        <p14:creationId xmlns:p14="http://schemas.microsoft.com/office/powerpoint/2010/main" val="748527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69B408-85BB-43FA-8B46-771B4118583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8774AFE-38FF-4B9C-B47A-9CA8948B0B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8F123AF-4711-4F81-A5A1-855D27A9759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4B84D9D-277B-4D52-BAF2-FF45585F82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6B18D35-D6BC-44E4-B9E1-D0963B157FC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F478DDEA-ABEE-43EC-8BC4-8B7F8968FA5C}"/>
              </a:ext>
            </a:extLst>
          </p:cNvPr>
          <p:cNvSpPr>
            <a:spLocks noGrp="1"/>
          </p:cNvSpPr>
          <p:nvPr>
            <p:ph type="dt" sz="half" idx="10"/>
          </p:nvPr>
        </p:nvSpPr>
        <p:spPr/>
        <p:txBody>
          <a:bodyPr/>
          <a:lstStyle/>
          <a:p>
            <a:fld id="{8CC9430A-B23E-493A-B2EE-6D75D2BB1284}" type="datetimeFigureOut">
              <a:rPr lang="fr-FR" smtClean="0"/>
              <a:t>15/09/2026</a:t>
            </a:fld>
            <a:endParaRPr lang="fr-FR"/>
          </a:p>
        </p:txBody>
      </p:sp>
      <p:sp>
        <p:nvSpPr>
          <p:cNvPr id="8" name="Espace réservé du pied de page 7">
            <a:extLst>
              <a:ext uri="{FF2B5EF4-FFF2-40B4-BE49-F238E27FC236}">
                <a16:creationId xmlns:a16="http://schemas.microsoft.com/office/drawing/2014/main" id="{5764D20F-66DB-4077-92D5-E5C639032696}"/>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2803F5C-519D-4FDD-AF40-D88937E0330C}"/>
              </a:ext>
            </a:extLst>
          </p:cNvPr>
          <p:cNvSpPr>
            <a:spLocks noGrp="1"/>
          </p:cNvSpPr>
          <p:nvPr>
            <p:ph type="sldNum" sz="quarter" idx="12"/>
          </p:nvPr>
        </p:nvSpPr>
        <p:spPr/>
        <p:txBody>
          <a:bodyPr/>
          <a:lstStyle/>
          <a:p>
            <a:fld id="{D307CB5E-F644-4937-A58E-5CCAAFA269E2}" type="slidenum">
              <a:rPr lang="fr-FR" smtClean="0"/>
              <a:t>‹N°›</a:t>
            </a:fld>
            <a:endParaRPr lang="fr-FR"/>
          </a:p>
        </p:txBody>
      </p:sp>
    </p:spTree>
    <p:extLst>
      <p:ext uri="{BB962C8B-B14F-4D97-AF65-F5344CB8AC3E}">
        <p14:creationId xmlns:p14="http://schemas.microsoft.com/office/powerpoint/2010/main" val="3543356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537FC9-38B3-4A21-B316-2B12F0C5210A}"/>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BA077A13-A8CB-4C14-9DCC-62BA2AD6BCBF}"/>
              </a:ext>
            </a:extLst>
          </p:cNvPr>
          <p:cNvSpPr>
            <a:spLocks noGrp="1"/>
          </p:cNvSpPr>
          <p:nvPr>
            <p:ph type="dt" sz="half" idx="10"/>
          </p:nvPr>
        </p:nvSpPr>
        <p:spPr/>
        <p:txBody>
          <a:bodyPr/>
          <a:lstStyle/>
          <a:p>
            <a:fld id="{8CC9430A-B23E-493A-B2EE-6D75D2BB1284}" type="datetimeFigureOut">
              <a:rPr lang="fr-FR" smtClean="0"/>
              <a:t>15/09/2026</a:t>
            </a:fld>
            <a:endParaRPr lang="fr-FR"/>
          </a:p>
        </p:txBody>
      </p:sp>
      <p:sp>
        <p:nvSpPr>
          <p:cNvPr id="4" name="Espace réservé du pied de page 3">
            <a:extLst>
              <a:ext uri="{FF2B5EF4-FFF2-40B4-BE49-F238E27FC236}">
                <a16:creationId xmlns:a16="http://schemas.microsoft.com/office/drawing/2014/main" id="{F81A1159-51D7-45E8-A6B1-6557960070C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33711A9-54B1-4679-8C64-561A52BD7636}"/>
              </a:ext>
            </a:extLst>
          </p:cNvPr>
          <p:cNvSpPr>
            <a:spLocks noGrp="1"/>
          </p:cNvSpPr>
          <p:nvPr>
            <p:ph type="sldNum" sz="quarter" idx="12"/>
          </p:nvPr>
        </p:nvSpPr>
        <p:spPr/>
        <p:txBody>
          <a:bodyPr/>
          <a:lstStyle/>
          <a:p>
            <a:fld id="{D307CB5E-F644-4937-A58E-5CCAAFA269E2}" type="slidenum">
              <a:rPr lang="fr-FR" smtClean="0"/>
              <a:t>‹N°›</a:t>
            </a:fld>
            <a:endParaRPr lang="fr-FR"/>
          </a:p>
        </p:txBody>
      </p:sp>
    </p:spTree>
    <p:extLst>
      <p:ext uri="{BB962C8B-B14F-4D97-AF65-F5344CB8AC3E}">
        <p14:creationId xmlns:p14="http://schemas.microsoft.com/office/powerpoint/2010/main" val="838732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F45671B-727D-4C08-B7D1-A8DEE081DFE9}"/>
              </a:ext>
            </a:extLst>
          </p:cNvPr>
          <p:cNvSpPr>
            <a:spLocks noGrp="1"/>
          </p:cNvSpPr>
          <p:nvPr>
            <p:ph type="dt" sz="half" idx="10"/>
          </p:nvPr>
        </p:nvSpPr>
        <p:spPr/>
        <p:txBody>
          <a:bodyPr/>
          <a:lstStyle/>
          <a:p>
            <a:fld id="{8CC9430A-B23E-493A-B2EE-6D75D2BB1284}" type="datetimeFigureOut">
              <a:rPr lang="fr-FR" smtClean="0"/>
              <a:t>15/09/2026</a:t>
            </a:fld>
            <a:endParaRPr lang="fr-FR"/>
          </a:p>
        </p:txBody>
      </p:sp>
      <p:sp>
        <p:nvSpPr>
          <p:cNvPr id="3" name="Espace réservé du pied de page 2">
            <a:extLst>
              <a:ext uri="{FF2B5EF4-FFF2-40B4-BE49-F238E27FC236}">
                <a16:creationId xmlns:a16="http://schemas.microsoft.com/office/drawing/2014/main" id="{B5BDEB59-F28D-44A5-B263-8A68B68C8F66}"/>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9DA63CE-A71D-4466-B766-FC7488156FE3}"/>
              </a:ext>
            </a:extLst>
          </p:cNvPr>
          <p:cNvSpPr>
            <a:spLocks noGrp="1"/>
          </p:cNvSpPr>
          <p:nvPr>
            <p:ph type="sldNum" sz="quarter" idx="12"/>
          </p:nvPr>
        </p:nvSpPr>
        <p:spPr/>
        <p:txBody>
          <a:bodyPr/>
          <a:lstStyle/>
          <a:p>
            <a:fld id="{D307CB5E-F644-4937-A58E-5CCAAFA269E2}" type="slidenum">
              <a:rPr lang="fr-FR" smtClean="0"/>
              <a:t>‹N°›</a:t>
            </a:fld>
            <a:endParaRPr lang="fr-FR"/>
          </a:p>
        </p:txBody>
      </p:sp>
    </p:spTree>
    <p:extLst>
      <p:ext uri="{BB962C8B-B14F-4D97-AF65-F5344CB8AC3E}">
        <p14:creationId xmlns:p14="http://schemas.microsoft.com/office/powerpoint/2010/main" val="1226030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ED306B-9C83-4490-979F-12F43542817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C57FC004-F830-42AA-84A8-676D3D541A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E90D154C-24EA-42DF-9788-C466A52A53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AF244C6-56E7-4BFA-8154-A36F89DD6DBD}"/>
              </a:ext>
            </a:extLst>
          </p:cNvPr>
          <p:cNvSpPr>
            <a:spLocks noGrp="1"/>
          </p:cNvSpPr>
          <p:nvPr>
            <p:ph type="dt" sz="half" idx="10"/>
          </p:nvPr>
        </p:nvSpPr>
        <p:spPr/>
        <p:txBody>
          <a:bodyPr/>
          <a:lstStyle/>
          <a:p>
            <a:fld id="{8CC9430A-B23E-493A-B2EE-6D75D2BB1284}" type="datetimeFigureOut">
              <a:rPr lang="fr-FR" smtClean="0"/>
              <a:t>15/09/2026</a:t>
            </a:fld>
            <a:endParaRPr lang="fr-FR"/>
          </a:p>
        </p:txBody>
      </p:sp>
      <p:sp>
        <p:nvSpPr>
          <p:cNvPr id="6" name="Espace réservé du pied de page 5">
            <a:extLst>
              <a:ext uri="{FF2B5EF4-FFF2-40B4-BE49-F238E27FC236}">
                <a16:creationId xmlns:a16="http://schemas.microsoft.com/office/drawing/2014/main" id="{83AD1E9E-77DA-4DFB-87EF-47F77B292A8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29F39F9-1599-43B3-8BB9-35ECCE185B25}"/>
              </a:ext>
            </a:extLst>
          </p:cNvPr>
          <p:cNvSpPr>
            <a:spLocks noGrp="1"/>
          </p:cNvSpPr>
          <p:nvPr>
            <p:ph type="sldNum" sz="quarter" idx="12"/>
          </p:nvPr>
        </p:nvSpPr>
        <p:spPr/>
        <p:txBody>
          <a:bodyPr/>
          <a:lstStyle/>
          <a:p>
            <a:fld id="{D307CB5E-F644-4937-A58E-5CCAAFA269E2}" type="slidenum">
              <a:rPr lang="fr-FR" smtClean="0"/>
              <a:t>‹N°›</a:t>
            </a:fld>
            <a:endParaRPr lang="fr-FR"/>
          </a:p>
        </p:txBody>
      </p:sp>
    </p:spTree>
    <p:extLst>
      <p:ext uri="{BB962C8B-B14F-4D97-AF65-F5344CB8AC3E}">
        <p14:creationId xmlns:p14="http://schemas.microsoft.com/office/powerpoint/2010/main" val="948550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AC1580-F889-4E5A-AD3C-294FE164331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2061ADFC-1F04-4B30-A4E1-FF65DA78FC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A55B33BC-6CF8-4CDF-AF7A-82AE7FEDC7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8A21F06-7785-4358-A54F-06ED46F68AEE}"/>
              </a:ext>
            </a:extLst>
          </p:cNvPr>
          <p:cNvSpPr>
            <a:spLocks noGrp="1"/>
          </p:cNvSpPr>
          <p:nvPr>
            <p:ph type="dt" sz="half" idx="10"/>
          </p:nvPr>
        </p:nvSpPr>
        <p:spPr/>
        <p:txBody>
          <a:bodyPr/>
          <a:lstStyle/>
          <a:p>
            <a:fld id="{8CC9430A-B23E-493A-B2EE-6D75D2BB1284}" type="datetimeFigureOut">
              <a:rPr lang="fr-FR" smtClean="0"/>
              <a:t>15/09/2026</a:t>
            </a:fld>
            <a:endParaRPr lang="fr-FR"/>
          </a:p>
        </p:txBody>
      </p:sp>
      <p:sp>
        <p:nvSpPr>
          <p:cNvPr id="6" name="Espace réservé du pied de page 5">
            <a:extLst>
              <a:ext uri="{FF2B5EF4-FFF2-40B4-BE49-F238E27FC236}">
                <a16:creationId xmlns:a16="http://schemas.microsoft.com/office/drawing/2014/main" id="{EDB7C94C-ACFF-4C1A-8EC6-122FC11C840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B5A07AF-5FBC-470E-A947-6CE471D82BB4}"/>
              </a:ext>
            </a:extLst>
          </p:cNvPr>
          <p:cNvSpPr>
            <a:spLocks noGrp="1"/>
          </p:cNvSpPr>
          <p:nvPr>
            <p:ph type="sldNum" sz="quarter" idx="12"/>
          </p:nvPr>
        </p:nvSpPr>
        <p:spPr/>
        <p:txBody>
          <a:bodyPr/>
          <a:lstStyle/>
          <a:p>
            <a:fld id="{D307CB5E-F644-4937-A58E-5CCAAFA269E2}" type="slidenum">
              <a:rPr lang="fr-FR" smtClean="0"/>
              <a:t>‹N°›</a:t>
            </a:fld>
            <a:endParaRPr lang="fr-FR"/>
          </a:p>
        </p:txBody>
      </p:sp>
    </p:spTree>
    <p:extLst>
      <p:ext uri="{BB962C8B-B14F-4D97-AF65-F5344CB8AC3E}">
        <p14:creationId xmlns:p14="http://schemas.microsoft.com/office/powerpoint/2010/main" val="1778780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67299C-629F-4323-AE4C-748654A8362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25D07388-4EC3-4D67-8E46-A26B4FD0D4C1}"/>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ACFFCB9-2140-4960-9858-6FBDDF16B6D7}"/>
              </a:ext>
            </a:extLst>
          </p:cNvPr>
          <p:cNvSpPr>
            <a:spLocks noGrp="1"/>
          </p:cNvSpPr>
          <p:nvPr>
            <p:ph type="dt" sz="half" idx="10"/>
          </p:nvPr>
        </p:nvSpPr>
        <p:spPr/>
        <p:txBody>
          <a:bodyPr/>
          <a:lstStyle/>
          <a:p>
            <a:fld id="{8CC9430A-B23E-493A-B2EE-6D75D2BB1284}"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48A4865A-EA8C-4D1D-A967-59F5F873377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B7BD68B-7E02-490D-9EAC-7FBD8371D7DE}"/>
              </a:ext>
            </a:extLst>
          </p:cNvPr>
          <p:cNvSpPr>
            <a:spLocks noGrp="1"/>
          </p:cNvSpPr>
          <p:nvPr>
            <p:ph type="sldNum" sz="quarter" idx="12"/>
          </p:nvPr>
        </p:nvSpPr>
        <p:spPr/>
        <p:txBody>
          <a:bodyPr/>
          <a:lstStyle/>
          <a:p>
            <a:fld id="{D307CB5E-F644-4937-A58E-5CCAAFA269E2}" type="slidenum">
              <a:rPr lang="fr-FR" smtClean="0"/>
              <a:t>‹N°›</a:t>
            </a:fld>
            <a:endParaRPr lang="fr-FR"/>
          </a:p>
        </p:txBody>
      </p:sp>
    </p:spTree>
    <p:extLst>
      <p:ext uri="{BB962C8B-B14F-4D97-AF65-F5344CB8AC3E}">
        <p14:creationId xmlns:p14="http://schemas.microsoft.com/office/powerpoint/2010/main" val="1078699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0DF7C85-8703-484C-9309-74059E05DCB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D0A37B8-BC92-44BA-BDC6-C798D8DE3EF9}"/>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F29C500-FA2E-441E-9D08-122518BFF0EF}"/>
              </a:ext>
            </a:extLst>
          </p:cNvPr>
          <p:cNvSpPr>
            <a:spLocks noGrp="1"/>
          </p:cNvSpPr>
          <p:nvPr>
            <p:ph type="dt" sz="half" idx="10"/>
          </p:nvPr>
        </p:nvSpPr>
        <p:spPr/>
        <p:txBody>
          <a:bodyPr/>
          <a:lstStyle/>
          <a:p>
            <a:fld id="{8CC9430A-B23E-493A-B2EE-6D75D2BB1284}"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D3A9A8BB-643F-467F-86B1-2805F520109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E046247-15BB-4313-A2C7-5626F236A510}"/>
              </a:ext>
            </a:extLst>
          </p:cNvPr>
          <p:cNvSpPr>
            <a:spLocks noGrp="1"/>
          </p:cNvSpPr>
          <p:nvPr>
            <p:ph type="sldNum" sz="quarter" idx="12"/>
          </p:nvPr>
        </p:nvSpPr>
        <p:spPr/>
        <p:txBody>
          <a:bodyPr/>
          <a:lstStyle/>
          <a:p>
            <a:fld id="{D307CB5E-F644-4937-A58E-5CCAAFA269E2}" type="slidenum">
              <a:rPr lang="fr-FR" smtClean="0"/>
              <a:t>‹N°›</a:t>
            </a:fld>
            <a:endParaRPr lang="fr-FR"/>
          </a:p>
        </p:txBody>
      </p:sp>
    </p:spTree>
    <p:extLst>
      <p:ext uri="{BB962C8B-B14F-4D97-AF65-F5344CB8AC3E}">
        <p14:creationId xmlns:p14="http://schemas.microsoft.com/office/powerpoint/2010/main" val="3374217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uverture 2">
    <p:bg>
      <p:bgPr>
        <a:solidFill>
          <a:srgbClr val="001F45"/>
        </a:solidFill>
        <a:effectLst/>
      </p:bgPr>
    </p:bg>
    <p:spTree>
      <p:nvGrpSpPr>
        <p:cNvPr id="1" name=""/>
        <p:cNvGrpSpPr/>
        <p:nvPr/>
      </p:nvGrpSpPr>
      <p:grpSpPr>
        <a:xfrm>
          <a:off x="0" y="0"/>
          <a:ext cx="0" cy="0"/>
          <a:chOff x="0" y="0"/>
          <a:chExt cx="0" cy="0"/>
        </a:xfrm>
      </p:grpSpPr>
      <p:sp>
        <p:nvSpPr>
          <p:cNvPr id="2" name="Titre 3">
            <a:extLst>
              <a:ext uri="{FF2B5EF4-FFF2-40B4-BE49-F238E27FC236}">
                <a16:creationId xmlns:a16="http://schemas.microsoft.com/office/drawing/2014/main" id="{4B39C64E-1B59-7D43-A990-0FC5F7EBC11E}"/>
              </a:ext>
            </a:extLst>
          </p:cNvPr>
          <p:cNvSpPr>
            <a:spLocks noGrp="1"/>
          </p:cNvSpPr>
          <p:nvPr>
            <p:ph type="title" hasCustomPrompt="1"/>
          </p:nvPr>
        </p:nvSpPr>
        <p:spPr>
          <a:xfrm>
            <a:off x="527050" y="2261616"/>
            <a:ext cx="5787487" cy="1752746"/>
          </a:xfrm>
        </p:spPr>
        <p:txBody>
          <a:bodyPr anchor="b">
            <a:noAutofit/>
          </a:bodyPr>
          <a:lstStyle>
            <a:lvl1pPr>
              <a:lnSpc>
                <a:spcPct val="78000"/>
              </a:lnSpc>
              <a:defRPr sz="6600">
                <a:solidFill>
                  <a:schemeClr val="bg1"/>
                </a:solidFill>
              </a:defRPr>
            </a:lvl1pPr>
          </a:lstStyle>
          <a:p>
            <a:r>
              <a:rPr lang="fr-FR"/>
              <a:t>Titre de la présentation</a:t>
            </a:r>
          </a:p>
        </p:txBody>
      </p:sp>
      <p:sp>
        <p:nvSpPr>
          <p:cNvPr id="6" name="Espace réservé du texte 12">
            <a:extLst>
              <a:ext uri="{FF2B5EF4-FFF2-40B4-BE49-F238E27FC236}">
                <a16:creationId xmlns:a16="http://schemas.microsoft.com/office/drawing/2014/main" id="{E99F1E4C-92CD-0344-8A34-9093BE70F4C5}"/>
              </a:ext>
            </a:extLst>
          </p:cNvPr>
          <p:cNvSpPr>
            <a:spLocks noGrp="1"/>
          </p:cNvSpPr>
          <p:nvPr>
            <p:ph type="body" sz="quarter" idx="10" hasCustomPrompt="1"/>
          </p:nvPr>
        </p:nvSpPr>
        <p:spPr>
          <a:xfrm>
            <a:off x="527050" y="4128814"/>
            <a:ext cx="5771611" cy="622300"/>
          </a:xfrm>
        </p:spPr>
        <p:txBody>
          <a:bodyPr>
            <a:noAutofit/>
          </a:bodyPr>
          <a:lstStyle>
            <a:lvl1pPr marL="0" indent="0">
              <a:spcBef>
                <a:spcPts val="0"/>
              </a:spcBef>
              <a:spcAft>
                <a:spcPts val="0"/>
              </a:spcAft>
              <a:buNone/>
              <a:defRPr sz="2000" b="1" i="0">
                <a:solidFill>
                  <a:srgbClr val="EE334E"/>
                </a:solidFill>
                <a:latin typeface="DINOT-Bold" panose="02010804030101020104" pitchFamily="50" charset="0"/>
              </a:defRPr>
            </a:lvl1pPr>
            <a:lvl2pPr marL="457200" indent="0">
              <a:buNone/>
              <a:defRPr>
                <a:solidFill>
                  <a:schemeClr val="accent3"/>
                </a:solidFill>
              </a:defRPr>
            </a:lvl2pPr>
            <a:lvl3pPr marL="914400" indent="0">
              <a:buNone/>
              <a:defRPr>
                <a:solidFill>
                  <a:schemeClr val="accent3"/>
                </a:solidFill>
              </a:defRPr>
            </a:lvl3pPr>
            <a:lvl4pPr marL="1371600" indent="0">
              <a:buNone/>
              <a:defRPr>
                <a:solidFill>
                  <a:schemeClr val="accent3"/>
                </a:solidFill>
              </a:defRPr>
            </a:lvl4pPr>
            <a:lvl5pPr marL="1828800" indent="0">
              <a:buNone/>
              <a:defRPr>
                <a:solidFill>
                  <a:schemeClr val="accent3"/>
                </a:solidFill>
              </a:defRPr>
            </a:lvl5pPr>
          </a:lstStyle>
          <a:p>
            <a:pPr lvl="0"/>
            <a:r>
              <a:rPr lang="fr-FR"/>
              <a:t>Sous-titre de la présentation</a:t>
            </a:r>
          </a:p>
          <a:p>
            <a:pPr lvl="0"/>
            <a:r>
              <a:rPr lang="fr-FR"/>
              <a:t>Lieu &amp; date</a:t>
            </a:r>
          </a:p>
        </p:txBody>
      </p:sp>
      <p:pic>
        <p:nvPicPr>
          <p:cNvPr id="7" name="Image 6">
            <a:extLst>
              <a:ext uri="{FF2B5EF4-FFF2-40B4-BE49-F238E27FC236}">
                <a16:creationId xmlns:a16="http://schemas.microsoft.com/office/drawing/2014/main" id="{36C8D312-0B7B-590D-83AA-5D542B5457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012160" y="1914644"/>
            <a:ext cx="3031231" cy="3028712"/>
          </a:xfrm>
          <a:prstGeom prst="rect">
            <a:avLst/>
          </a:prstGeom>
        </p:spPr>
      </p:pic>
    </p:spTree>
    <p:extLst>
      <p:ext uri="{BB962C8B-B14F-4D97-AF65-F5344CB8AC3E}">
        <p14:creationId xmlns:p14="http://schemas.microsoft.com/office/powerpoint/2010/main" val="19849940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ommaire 1 colonn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709210E-207D-1944-892A-668FA323B614}"/>
              </a:ext>
            </a:extLst>
          </p:cNvPr>
          <p:cNvSpPr/>
          <p:nvPr userDrawn="1"/>
        </p:nvSpPr>
        <p:spPr>
          <a:xfrm>
            <a:off x="4693920" y="0"/>
            <a:ext cx="7498080" cy="6858000"/>
          </a:xfrm>
          <a:prstGeom prst="rect">
            <a:avLst/>
          </a:prstGeom>
          <a:solidFill>
            <a:srgbClr val="001F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6B750590-56E0-DC2F-6895-810299D7D797}"/>
              </a:ext>
            </a:extLst>
          </p:cNvPr>
          <p:cNvPicPr>
            <a:picLocks noChangeAspect="1"/>
          </p:cNvPicPr>
          <p:nvPr userDrawn="1"/>
        </p:nvPicPr>
        <p:blipFill>
          <a:blip r:embed="rId2"/>
          <a:stretch>
            <a:fillRect/>
          </a:stretch>
        </p:blipFill>
        <p:spPr>
          <a:xfrm>
            <a:off x="1297533" y="2389657"/>
            <a:ext cx="2080416" cy="2078686"/>
          </a:xfrm>
          <a:prstGeom prst="rect">
            <a:avLst/>
          </a:prstGeom>
        </p:spPr>
      </p:pic>
    </p:spTree>
    <p:extLst>
      <p:ext uri="{BB962C8B-B14F-4D97-AF65-F5344CB8AC3E}">
        <p14:creationId xmlns:p14="http://schemas.microsoft.com/office/powerpoint/2010/main" val="19480881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Sommaire 1 colonn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709210E-207D-1944-892A-668FA323B614}"/>
              </a:ext>
            </a:extLst>
          </p:cNvPr>
          <p:cNvSpPr/>
          <p:nvPr userDrawn="1"/>
        </p:nvSpPr>
        <p:spPr>
          <a:xfrm>
            <a:off x="4693920" y="0"/>
            <a:ext cx="7498080" cy="6858000"/>
          </a:xfrm>
          <a:prstGeom prst="rect">
            <a:avLst/>
          </a:prstGeom>
          <a:solidFill>
            <a:srgbClr val="002A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6B750590-56E0-DC2F-6895-810299D7D797}"/>
              </a:ext>
            </a:extLst>
          </p:cNvPr>
          <p:cNvPicPr>
            <a:picLocks noChangeAspect="1"/>
          </p:cNvPicPr>
          <p:nvPr userDrawn="1"/>
        </p:nvPicPr>
        <p:blipFill>
          <a:blip r:embed="rId2"/>
          <a:stretch>
            <a:fillRect/>
          </a:stretch>
        </p:blipFill>
        <p:spPr>
          <a:xfrm>
            <a:off x="1297533" y="2389657"/>
            <a:ext cx="2080416" cy="2078686"/>
          </a:xfrm>
          <a:prstGeom prst="rect">
            <a:avLst/>
          </a:prstGeom>
        </p:spPr>
      </p:pic>
    </p:spTree>
    <p:extLst>
      <p:ext uri="{BB962C8B-B14F-4D97-AF65-F5344CB8AC3E}">
        <p14:creationId xmlns:p14="http://schemas.microsoft.com/office/powerpoint/2010/main" val="11907817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Sommaire 1 colonn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709210E-207D-1944-892A-668FA323B614}"/>
              </a:ext>
            </a:extLst>
          </p:cNvPr>
          <p:cNvSpPr/>
          <p:nvPr userDrawn="1"/>
        </p:nvSpPr>
        <p:spPr>
          <a:xfrm>
            <a:off x="4693920" y="0"/>
            <a:ext cx="7498080" cy="6858000"/>
          </a:xfrm>
          <a:prstGeom prst="rect">
            <a:avLst/>
          </a:prstGeom>
          <a:solidFill>
            <a:srgbClr val="EE33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Image 2">
            <a:extLst>
              <a:ext uri="{FF2B5EF4-FFF2-40B4-BE49-F238E27FC236}">
                <a16:creationId xmlns:a16="http://schemas.microsoft.com/office/drawing/2014/main" id="{6B750590-56E0-DC2F-6895-810299D7D797}"/>
              </a:ext>
            </a:extLst>
          </p:cNvPr>
          <p:cNvPicPr>
            <a:picLocks noChangeAspect="1"/>
          </p:cNvPicPr>
          <p:nvPr userDrawn="1"/>
        </p:nvPicPr>
        <p:blipFill>
          <a:blip r:embed="rId2"/>
          <a:stretch>
            <a:fillRect/>
          </a:stretch>
        </p:blipFill>
        <p:spPr>
          <a:xfrm>
            <a:off x="1297533" y="2389657"/>
            <a:ext cx="2080416" cy="2078686"/>
          </a:xfrm>
          <a:prstGeom prst="rect">
            <a:avLst/>
          </a:prstGeom>
        </p:spPr>
      </p:pic>
    </p:spTree>
    <p:extLst>
      <p:ext uri="{BB962C8B-B14F-4D97-AF65-F5344CB8AC3E}">
        <p14:creationId xmlns:p14="http://schemas.microsoft.com/office/powerpoint/2010/main" val="20363649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Image + texte">
    <p:bg>
      <p:bgPr>
        <a:solidFill>
          <a:schemeClr val="bg1"/>
        </a:solidFill>
        <a:effectLst/>
      </p:bgPr>
    </p:bg>
    <p:spTree>
      <p:nvGrpSpPr>
        <p:cNvPr id="1" name=""/>
        <p:cNvGrpSpPr/>
        <p:nvPr/>
      </p:nvGrpSpPr>
      <p:grpSpPr>
        <a:xfrm>
          <a:off x="0" y="0"/>
          <a:ext cx="0" cy="0"/>
          <a:chOff x="0" y="0"/>
          <a:chExt cx="0" cy="0"/>
        </a:xfrm>
      </p:grpSpPr>
      <p:sp>
        <p:nvSpPr>
          <p:cNvPr id="4" name="Espace réservé pour une image  16">
            <a:extLst>
              <a:ext uri="{FF2B5EF4-FFF2-40B4-BE49-F238E27FC236}">
                <a16:creationId xmlns:a16="http://schemas.microsoft.com/office/drawing/2014/main" id="{5BFB7DF2-BCA6-D540-832D-C3AD000C5BB4}"/>
              </a:ext>
            </a:extLst>
          </p:cNvPr>
          <p:cNvSpPr>
            <a:spLocks noGrp="1"/>
          </p:cNvSpPr>
          <p:nvPr>
            <p:ph type="pic" sz="quarter" idx="12" hasCustomPrompt="1"/>
          </p:nvPr>
        </p:nvSpPr>
        <p:spPr>
          <a:xfrm>
            <a:off x="6860400" y="0"/>
            <a:ext cx="5331600" cy="6858000"/>
          </a:xfrm>
          <a:solidFill>
            <a:schemeClr val="bg1">
              <a:lumMod val="75000"/>
            </a:schemeClr>
          </a:solidFill>
        </p:spPr>
        <p:txBody>
          <a:bodyPr/>
          <a:lstStyle>
            <a:lvl1pPr marL="0" indent="0">
              <a:buNone/>
              <a:defRPr b="1" i="0">
                <a:latin typeface="Source Sans Pro" panose="020B0503030403020204" pitchFamily="34" charset="0"/>
                <a:ea typeface="Source Sans Pro" panose="020B0503030403020204" pitchFamily="34" charset="0"/>
              </a:defRPr>
            </a:lvl1pPr>
          </a:lstStyle>
          <a:p>
            <a:r>
              <a:rPr lang="fr-FR"/>
              <a:t>  IMAGE</a:t>
            </a:r>
          </a:p>
        </p:txBody>
      </p:sp>
      <p:sp>
        <p:nvSpPr>
          <p:cNvPr id="11" name="Titre 1">
            <a:extLst>
              <a:ext uri="{FF2B5EF4-FFF2-40B4-BE49-F238E27FC236}">
                <a16:creationId xmlns:a16="http://schemas.microsoft.com/office/drawing/2014/main" id="{1D20DA0F-E9D4-9A41-95A2-F9B34E540C11}"/>
              </a:ext>
            </a:extLst>
          </p:cNvPr>
          <p:cNvSpPr>
            <a:spLocks noGrp="1"/>
          </p:cNvSpPr>
          <p:nvPr>
            <p:ph type="title" hasCustomPrompt="1"/>
          </p:nvPr>
        </p:nvSpPr>
        <p:spPr>
          <a:xfrm>
            <a:off x="533932" y="581886"/>
            <a:ext cx="5773690" cy="552203"/>
          </a:xfrm>
        </p:spPr>
        <p:txBody>
          <a:bodyPr>
            <a:noAutofit/>
          </a:bodyPr>
          <a:lstStyle>
            <a:lvl1pPr>
              <a:defRPr>
                <a:solidFill>
                  <a:schemeClr val="accent3"/>
                </a:solidFill>
              </a:defRPr>
            </a:lvl1pPr>
          </a:lstStyle>
          <a:p>
            <a:r>
              <a:rPr lang="fr-FR"/>
              <a:t>Titre de la slide</a:t>
            </a:r>
          </a:p>
        </p:txBody>
      </p:sp>
      <p:sp>
        <p:nvSpPr>
          <p:cNvPr id="12" name="Espace réservé du texte 8">
            <a:extLst>
              <a:ext uri="{FF2B5EF4-FFF2-40B4-BE49-F238E27FC236}">
                <a16:creationId xmlns:a16="http://schemas.microsoft.com/office/drawing/2014/main" id="{D8D509FD-EE63-5344-B3DB-2D505A5042CA}"/>
              </a:ext>
            </a:extLst>
          </p:cNvPr>
          <p:cNvSpPr>
            <a:spLocks noGrp="1"/>
          </p:cNvSpPr>
          <p:nvPr>
            <p:ph type="body" sz="quarter" idx="11" hasCustomPrompt="1"/>
          </p:nvPr>
        </p:nvSpPr>
        <p:spPr>
          <a:xfrm>
            <a:off x="536575" y="997487"/>
            <a:ext cx="5770144" cy="490537"/>
          </a:xfrm>
        </p:spPr>
        <p:txBody>
          <a:bodyPr>
            <a:noAutofit/>
          </a:bodyPr>
          <a:lstStyle>
            <a:lvl1pPr marL="0" indent="0">
              <a:buNone/>
              <a:defRPr sz="2000" b="1" i="0">
                <a:latin typeface="Paris2024 Semibold" panose="02010503030201020103" pitchFamily="2" charset="77"/>
              </a:defRPr>
            </a:lvl1pPr>
          </a:lstStyle>
          <a:p>
            <a:pPr lvl="0"/>
            <a:r>
              <a:rPr lang="fr-FR" sz="2000" b="1" i="0">
                <a:latin typeface="Paris2024 Semibold" panose="02010503030201020103" pitchFamily="2" charset="77"/>
              </a:rPr>
              <a:t>Sous-titre de la slide</a:t>
            </a:r>
            <a:endParaRPr lang="fr-FR"/>
          </a:p>
        </p:txBody>
      </p:sp>
      <p:sp>
        <p:nvSpPr>
          <p:cNvPr id="13" name="Espace réservé du texte 12">
            <a:extLst>
              <a:ext uri="{FF2B5EF4-FFF2-40B4-BE49-F238E27FC236}">
                <a16:creationId xmlns:a16="http://schemas.microsoft.com/office/drawing/2014/main" id="{C877E882-51B2-5C4D-987F-98556C4A0799}"/>
              </a:ext>
            </a:extLst>
          </p:cNvPr>
          <p:cNvSpPr>
            <a:spLocks noGrp="1"/>
          </p:cNvSpPr>
          <p:nvPr>
            <p:ph type="body" sz="quarter" idx="13"/>
          </p:nvPr>
        </p:nvSpPr>
        <p:spPr>
          <a:xfrm>
            <a:off x="533932" y="1745673"/>
            <a:ext cx="5770145" cy="4574445"/>
          </a:xfrm>
        </p:spPr>
        <p:txBody>
          <a:bodyPr>
            <a:noAutofit/>
          </a:bodyPr>
          <a:lstStyle>
            <a:lvl1pPr>
              <a:spcAft>
                <a:spcPts val="1000"/>
              </a:spcAft>
              <a:defRPr/>
            </a:lvl1pPr>
            <a:lvl2pPr>
              <a:spcAft>
                <a:spcPts val="1000"/>
              </a:spcAft>
              <a:defRPr/>
            </a:lvl2pPr>
            <a:lvl3pPr>
              <a:spcAft>
                <a:spcPts val="1000"/>
              </a:spcAft>
              <a:defRPr/>
            </a:lvl3pPr>
            <a:lvl4pPr>
              <a:spcAft>
                <a:spcPts val="1000"/>
              </a:spcAft>
              <a:defRPr/>
            </a:lvl4pPr>
            <a:lvl5pPr>
              <a:spcAft>
                <a:spcPts val="1000"/>
              </a:spcAf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7680550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exte 2 colonne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FD2F12-EC4D-C84A-A204-14269AEB45F1}"/>
              </a:ext>
            </a:extLst>
          </p:cNvPr>
          <p:cNvSpPr>
            <a:spLocks noGrp="1"/>
          </p:cNvSpPr>
          <p:nvPr>
            <p:ph type="title" hasCustomPrompt="1"/>
          </p:nvPr>
        </p:nvSpPr>
        <p:spPr>
          <a:xfrm>
            <a:off x="533932" y="581886"/>
            <a:ext cx="11120030" cy="552203"/>
          </a:xfrm>
        </p:spPr>
        <p:txBody>
          <a:bodyPr>
            <a:noAutofit/>
          </a:bodyPr>
          <a:lstStyle>
            <a:lvl1pPr>
              <a:defRPr>
                <a:solidFill>
                  <a:schemeClr val="accent3"/>
                </a:solidFill>
              </a:defRPr>
            </a:lvl1pPr>
          </a:lstStyle>
          <a:p>
            <a:r>
              <a:rPr lang="fr-FR"/>
              <a:t>Titre de la slide</a:t>
            </a:r>
          </a:p>
        </p:txBody>
      </p:sp>
      <p:sp>
        <p:nvSpPr>
          <p:cNvPr id="3" name="Espace réservé du numéro de diapositive 2">
            <a:extLst>
              <a:ext uri="{FF2B5EF4-FFF2-40B4-BE49-F238E27FC236}">
                <a16:creationId xmlns:a16="http://schemas.microsoft.com/office/drawing/2014/main" id="{29E1B937-EDF3-8547-ACA4-8FC5454903FD}"/>
              </a:ext>
            </a:extLst>
          </p:cNvPr>
          <p:cNvSpPr>
            <a:spLocks noGrp="1"/>
          </p:cNvSpPr>
          <p:nvPr>
            <p:ph type="sldNum" sz="quarter" idx="10"/>
          </p:nvPr>
        </p:nvSpPr>
        <p:spPr/>
        <p:txBody>
          <a:bodyPr>
            <a:noAutofit/>
          </a:bodyPr>
          <a:lstStyle/>
          <a:p>
            <a:fld id="{357A9C3B-1893-BB49-A95E-3FB6DF1F64D2}" type="slidenum">
              <a:rPr lang="fr-FR" smtClean="0"/>
              <a:pPr/>
              <a:t>‹N°›</a:t>
            </a:fld>
            <a:endParaRPr lang="fr-FR"/>
          </a:p>
        </p:txBody>
      </p:sp>
      <p:sp>
        <p:nvSpPr>
          <p:cNvPr id="9" name="Espace réservé du texte 8">
            <a:extLst>
              <a:ext uri="{FF2B5EF4-FFF2-40B4-BE49-F238E27FC236}">
                <a16:creationId xmlns:a16="http://schemas.microsoft.com/office/drawing/2014/main" id="{FC1E7836-BA76-0B4B-842F-6161848777D8}"/>
              </a:ext>
            </a:extLst>
          </p:cNvPr>
          <p:cNvSpPr>
            <a:spLocks noGrp="1"/>
          </p:cNvSpPr>
          <p:nvPr>
            <p:ph type="body" sz="quarter" idx="11" hasCustomPrompt="1"/>
          </p:nvPr>
        </p:nvSpPr>
        <p:spPr>
          <a:xfrm>
            <a:off x="536575" y="997487"/>
            <a:ext cx="11113200" cy="490537"/>
          </a:xfrm>
        </p:spPr>
        <p:txBody>
          <a:bodyPr>
            <a:noAutofit/>
          </a:bodyPr>
          <a:lstStyle>
            <a:lvl1pPr marL="0" indent="0">
              <a:buNone/>
              <a:defRPr sz="2000" b="1" i="0">
                <a:latin typeface="Paris2024 Semibold" panose="02010503030201020103" pitchFamily="2" charset="77"/>
              </a:defRPr>
            </a:lvl1pPr>
          </a:lstStyle>
          <a:p>
            <a:pPr lvl="0"/>
            <a:r>
              <a:rPr lang="fr-FR" sz="2000" b="1" i="0">
                <a:latin typeface="Paris2024 Semibold" panose="02010503030201020103" pitchFamily="2" charset="77"/>
              </a:rPr>
              <a:t>Sous-titre de la slide</a:t>
            </a:r>
            <a:endParaRPr lang="fr-FR"/>
          </a:p>
        </p:txBody>
      </p:sp>
      <p:sp>
        <p:nvSpPr>
          <p:cNvPr id="13" name="Espace réservé du texte 12">
            <a:extLst>
              <a:ext uri="{FF2B5EF4-FFF2-40B4-BE49-F238E27FC236}">
                <a16:creationId xmlns:a16="http://schemas.microsoft.com/office/drawing/2014/main" id="{1769E9CF-2565-6948-B761-70E562ECA150}"/>
              </a:ext>
            </a:extLst>
          </p:cNvPr>
          <p:cNvSpPr>
            <a:spLocks noGrp="1"/>
          </p:cNvSpPr>
          <p:nvPr>
            <p:ph type="body" sz="quarter" idx="12"/>
          </p:nvPr>
        </p:nvSpPr>
        <p:spPr>
          <a:xfrm>
            <a:off x="536575" y="1745673"/>
            <a:ext cx="5341938" cy="4574445"/>
          </a:xfrm>
        </p:spPr>
        <p:txBody>
          <a:bodyPr>
            <a:noAutofit/>
          </a:bodyPr>
          <a:lstStyle>
            <a:lvl1pPr>
              <a:spcAft>
                <a:spcPts val="1000"/>
              </a:spcAft>
              <a:defRPr/>
            </a:lvl1pPr>
            <a:lvl2pPr>
              <a:spcAft>
                <a:spcPts val="1000"/>
              </a:spcAft>
              <a:defRPr/>
            </a:lvl2pPr>
            <a:lvl3pPr>
              <a:spcAft>
                <a:spcPts val="1000"/>
              </a:spcAft>
              <a:defRPr/>
            </a:lvl3pPr>
            <a:lvl4pPr>
              <a:spcAft>
                <a:spcPts val="1000"/>
              </a:spcAft>
              <a:defRPr/>
            </a:lvl4pPr>
            <a:lvl5pPr>
              <a:spcAft>
                <a:spcPts val="1000"/>
              </a:spcAf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Espace réservé du texte 12">
            <a:extLst>
              <a:ext uri="{FF2B5EF4-FFF2-40B4-BE49-F238E27FC236}">
                <a16:creationId xmlns:a16="http://schemas.microsoft.com/office/drawing/2014/main" id="{E1347A25-607D-F84E-9169-36E3B1195D31}"/>
              </a:ext>
            </a:extLst>
          </p:cNvPr>
          <p:cNvSpPr>
            <a:spLocks noGrp="1"/>
          </p:cNvSpPr>
          <p:nvPr>
            <p:ph type="body" sz="quarter" idx="13"/>
          </p:nvPr>
        </p:nvSpPr>
        <p:spPr>
          <a:xfrm>
            <a:off x="6312024" y="1745673"/>
            <a:ext cx="5341938" cy="4574445"/>
          </a:xfrm>
        </p:spPr>
        <p:txBody>
          <a:bodyPr>
            <a:noAutofit/>
          </a:bodyPr>
          <a:lstStyle>
            <a:lvl1pPr>
              <a:spcAft>
                <a:spcPts val="1000"/>
              </a:spcAft>
              <a:defRPr/>
            </a:lvl1pPr>
            <a:lvl2pPr>
              <a:spcAft>
                <a:spcPts val="1000"/>
              </a:spcAft>
              <a:defRPr/>
            </a:lvl2pPr>
            <a:lvl3pPr>
              <a:spcAft>
                <a:spcPts val="1000"/>
              </a:spcAft>
              <a:defRPr/>
            </a:lvl3pPr>
            <a:lvl4pPr>
              <a:spcAft>
                <a:spcPts val="1000"/>
              </a:spcAft>
              <a:defRPr/>
            </a:lvl4pPr>
            <a:lvl5pPr>
              <a:spcAft>
                <a:spcPts val="1000"/>
              </a:spcAf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004763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7BE80A6-B7AD-4A0B-9D26-A04E1B3222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6CAD018-FAD1-47CE-9871-A7893A8B51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4813329-A113-4F8F-A270-B4B9B21D59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C9430A-B23E-493A-B2EE-6D75D2BB1284}" type="datetimeFigureOut">
              <a:rPr lang="fr-FR" smtClean="0"/>
              <a:t>15/09/2026</a:t>
            </a:fld>
            <a:endParaRPr lang="fr-FR"/>
          </a:p>
        </p:txBody>
      </p:sp>
      <p:sp>
        <p:nvSpPr>
          <p:cNvPr id="5" name="Espace réservé du pied de page 4">
            <a:extLst>
              <a:ext uri="{FF2B5EF4-FFF2-40B4-BE49-F238E27FC236}">
                <a16:creationId xmlns:a16="http://schemas.microsoft.com/office/drawing/2014/main" id="{CF453341-A32A-4266-9C33-9AFFA957BC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7494A2C-05E0-4FF4-BA28-92DDA7AB4F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07CB5E-F644-4937-A58E-5CCAAFA269E2}" type="slidenum">
              <a:rPr lang="fr-FR" smtClean="0"/>
              <a:t>‹N°›</a:t>
            </a:fld>
            <a:endParaRPr lang="fr-FR"/>
          </a:p>
        </p:txBody>
      </p:sp>
    </p:spTree>
    <p:extLst>
      <p:ext uri="{BB962C8B-B14F-4D97-AF65-F5344CB8AC3E}">
        <p14:creationId xmlns:p14="http://schemas.microsoft.com/office/powerpoint/2010/main" val="411784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69" r:id="rId13"/>
    <p:sldLayoutId id="2147483670" r:id="rId14"/>
    <p:sldLayoutId id="2147483671" r:id="rId15"/>
    <p:sldLayoutId id="2147483663" r:id="rId16"/>
    <p:sldLayoutId id="2147483666"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1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7.xml"/><Relationship Id="rId5" Type="http://schemas.openxmlformats.org/officeDocument/2006/relationships/hyperlink" Target="https://drive.google.com/file/d/1GTLubk98y3Xm6D804KuVM9jtx5hJR2fH/view" TargetMode="External"/><Relationship Id="rId4" Type="http://schemas.openxmlformats.org/officeDocument/2006/relationships/hyperlink" Target="https://pros.mapetitesponso.fr/auth/signup"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hyperlink" Target="https://www.mapetitesponso.fr/" TargetMode="External"/><Relationship Id="rId2" Type="http://schemas.openxmlformats.org/officeDocument/2006/relationships/image" Target="../media/image1.png"/><Relationship Id="rId1" Type="http://schemas.openxmlformats.org/officeDocument/2006/relationships/slideLayout" Target="../slideLayouts/slideLayout16.xml"/><Relationship Id="rId4" Type="http://schemas.openxmlformats.org/officeDocument/2006/relationships/hyperlink" Target="mailto:marketing@cnosf.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21A33-B509-F456-A458-A9D2C7335825}"/>
            </a:ext>
          </a:extLst>
        </p:cNvPr>
        <p:cNvGrpSpPr/>
        <p:nvPr/>
      </p:nvGrpSpPr>
      <p:grpSpPr>
        <a:xfrm>
          <a:off x="0" y="0"/>
          <a:ext cx="0" cy="0"/>
          <a:chOff x="0" y="0"/>
          <a:chExt cx="0" cy="0"/>
        </a:xfrm>
      </p:grpSpPr>
      <p:pic>
        <p:nvPicPr>
          <p:cNvPr id="12" name="Image 11">
            <a:extLst>
              <a:ext uri="{FF2B5EF4-FFF2-40B4-BE49-F238E27FC236}">
                <a16:creationId xmlns:a16="http://schemas.microsoft.com/office/drawing/2014/main" id="{8108B7F1-CF14-6131-1F1B-4700B1AA74C4}"/>
              </a:ext>
            </a:extLst>
          </p:cNvPr>
          <p:cNvPicPr>
            <a:picLocks noChangeAspect="1"/>
          </p:cNvPicPr>
          <p:nvPr/>
        </p:nvPicPr>
        <p:blipFill>
          <a:blip r:embed="rId2"/>
          <a:srcRect/>
          <a:stretch/>
        </p:blipFill>
        <p:spPr>
          <a:xfrm>
            <a:off x="11249520" y="230607"/>
            <a:ext cx="727679" cy="727075"/>
          </a:xfrm>
          <a:prstGeom prst="rect">
            <a:avLst/>
          </a:prstGeom>
        </p:spPr>
      </p:pic>
      <p:sp>
        <p:nvSpPr>
          <p:cNvPr id="17" name="Titre 1">
            <a:extLst>
              <a:ext uri="{FF2B5EF4-FFF2-40B4-BE49-F238E27FC236}">
                <a16:creationId xmlns:a16="http://schemas.microsoft.com/office/drawing/2014/main" id="{F72C4FB1-C589-164E-D04D-0DED85171375}"/>
              </a:ext>
            </a:extLst>
          </p:cNvPr>
          <p:cNvSpPr>
            <a:spLocks noGrp="1"/>
          </p:cNvSpPr>
          <p:nvPr>
            <p:ph type="title"/>
          </p:nvPr>
        </p:nvSpPr>
        <p:spPr>
          <a:xfrm>
            <a:off x="3571207" y="3715988"/>
            <a:ext cx="5767502" cy="552203"/>
          </a:xfrm>
        </p:spPr>
        <p:txBody>
          <a:bodyPr anchor="t"/>
          <a:lstStyle/>
          <a:p>
            <a:pPr algn="ctr"/>
            <a:r>
              <a:rPr lang="fr-FR" sz="4000" b="1">
                <a:solidFill>
                  <a:srgbClr val="002A7E"/>
                </a:solidFill>
                <a:latin typeface="DINOT-Black"/>
              </a:rPr>
              <a:t>Guide Club Pilote</a:t>
            </a:r>
            <a:endParaRPr lang="fr-FR" sz="4000"/>
          </a:p>
        </p:txBody>
      </p:sp>
      <p:pic>
        <p:nvPicPr>
          <p:cNvPr id="4" name="Image 3">
            <a:extLst>
              <a:ext uri="{FF2B5EF4-FFF2-40B4-BE49-F238E27FC236}">
                <a16:creationId xmlns:a16="http://schemas.microsoft.com/office/drawing/2014/main" id="{86014A52-A32B-253F-995C-1FD6659F6992}"/>
              </a:ext>
            </a:extLst>
          </p:cNvPr>
          <p:cNvPicPr>
            <a:picLocks noChangeAspect="1"/>
          </p:cNvPicPr>
          <p:nvPr/>
        </p:nvPicPr>
        <p:blipFill>
          <a:blip r:embed="rId3"/>
          <a:stretch>
            <a:fillRect/>
          </a:stretch>
        </p:blipFill>
        <p:spPr>
          <a:xfrm>
            <a:off x="1655011" y="745374"/>
            <a:ext cx="9603873" cy="2693569"/>
          </a:xfrm>
          <a:prstGeom prst="rect">
            <a:avLst/>
          </a:prstGeom>
        </p:spPr>
      </p:pic>
    </p:spTree>
    <p:extLst>
      <p:ext uri="{BB962C8B-B14F-4D97-AF65-F5344CB8AC3E}">
        <p14:creationId xmlns:p14="http://schemas.microsoft.com/office/powerpoint/2010/main" val="293905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D2EB0-F3FE-ED5C-2E14-65CBC12EDA4B}"/>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B01F7BE6-8FA4-669E-EF4A-C2F0AB29521F}"/>
              </a:ext>
            </a:extLst>
          </p:cNvPr>
          <p:cNvPicPr>
            <a:picLocks noChangeAspect="1"/>
          </p:cNvPicPr>
          <p:nvPr/>
        </p:nvPicPr>
        <p:blipFill>
          <a:blip r:embed="rId3"/>
          <a:stretch>
            <a:fillRect/>
          </a:stretch>
        </p:blipFill>
        <p:spPr>
          <a:xfrm>
            <a:off x="11249520" y="230607"/>
            <a:ext cx="727680" cy="727075"/>
          </a:xfrm>
          <a:prstGeom prst="rect">
            <a:avLst/>
          </a:prstGeom>
        </p:spPr>
      </p:pic>
      <p:sp>
        <p:nvSpPr>
          <p:cNvPr id="3" name="Titre 1">
            <a:extLst>
              <a:ext uri="{FF2B5EF4-FFF2-40B4-BE49-F238E27FC236}">
                <a16:creationId xmlns:a16="http://schemas.microsoft.com/office/drawing/2014/main" id="{8FAE819A-4B80-9F99-033C-42E653FE9C5B}"/>
              </a:ext>
            </a:extLst>
          </p:cNvPr>
          <p:cNvSpPr txBox="1">
            <a:spLocks/>
          </p:cNvSpPr>
          <p:nvPr/>
        </p:nvSpPr>
        <p:spPr>
          <a:xfrm>
            <a:off x="536575" y="534303"/>
            <a:ext cx="11120030" cy="5522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3"/>
                </a:solidFill>
                <a:latin typeface="+mj-lt"/>
                <a:ea typeface="+mj-ea"/>
                <a:cs typeface="+mj-cs"/>
              </a:defRPr>
            </a:lvl1pPr>
          </a:lstStyle>
          <a:p>
            <a:r>
              <a:rPr lang="fr-FR" sz="3600" b="1">
                <a:solidFill>
                  <a:srgbClr val="002A7E"/>
                </a:solidFill>
                <a:latin typeface="DINOT-Black"/>
              </a:rPr>
              <a:t>Ma Petite </a:t>
            </a:r>
            <a:r>
              <a:rPr lang="fr-FR" sz="3600" b="1" err="1">
                <a:solidFill>
                  <a:srgbClr val="002A7E"/>
                </a:solidFill>
                <a:latin typeface="DINOT-Black"/>
              </a:rPr>
              <a:t>Sponso</a:t>
            </a:r>
            <a:r>
              <a:rPr lang="fr-FR" sz="3600" b="1">
                <a:solidFill>
                  <a:srgbClr val="002A7E"/>
                </a:solidFill>
                <a:latin typeface="DINOT-Black"/>
              </a:rPr>
              <a:t> </a:t>
            </a:r>
            <a:r>
              <a:rPr lang="fr-FR" sz="3600" b="1">
                <a:solidFill>
                  <a:srgbClr val="002A7E"/>
                </a:solidFill>
                <a:ea typeface="+mj-lt"/>
                <a:cs typeface="+mj-lt"/>
              </a:rPr>
              <a:t>(MPS) </a:t>
            </a:r>
            <a:endParaRPr lang="fr-FR" sz="3600">
              <a:solidFill>
                <a:srgbClr val="000000"/>
              </a:solidFill>
              <a:ea typeface="+mj-lt"/>
              <a:cs typeface="+mj-lt"/>
            </a:endParaRPr>
          </a:p>
        </p:txBody>
      </p:sp>
      <p:sp>
        <p:nvSpPr>
          <p:cNvPr id="4" name="Espace réservé du texte 2">
            <a:extLst>
              <a:ext uri="{FF2B5EF4-FFF2-40B4-BE49-F238E27FC236}">
                <a16:creationId xmlns:a16="http://schemas.microsoft.com/office/drawing/2014/main" id="{451F41F4-ED8C-E292-8D5C-2296C2094E22}"/>
              </a:ext>
            </a:extLst>
          </p:cNvPr>
          <p:cNvSpPr>
            <a:spLocks noGrp="1"/>
          </p:cNvSpPr>
          <p:nvPr>
            <p:ph type="body" sz="quarter" idx="11"/>
          </p:nvPr>
        </p:nvSpPr>
        <p:spPr>
          <a:xfrm>
            <a:off x="536575" y="1144933"/>
            <a:ext cx="10620952" cy="490537"/>
          </a:xfrm>
        </p:spPr>
        <p:txBody>
          <a:bodyPr vert="horz" lIns="91440" tIns="45720" rIns="91440" bIns="45720" rtlCol="0" anchor="t">
            <a:noAutofit/>
          </a:bodyPr>
          <a:lstStyle/>
          <a:p>
            <a:r>
              <a:rPr lang="fr-FR">
                <a:solidFill>
                  <a:srgbClr val="FF0000"/>
                </a:solidFill>
                <a:latin typeface="DINOT-Bold"/>
              </a:rPr>
              <a:t>C’est quoi ? </a:t>
            </a:r>
          </a:p>
        </p:txBody>
      </p:sp>
      <p:sp>
        <p:nvSpPr>
          <p:cNvPr id="14" name="Zone de texte 2">
            <a:extLst>
              <a:ext uri="{FF2B5EF4-FFF2-40B4-BE49-F238E27FC236}">
                <a16:creationId xmlns:a16="http://schemas.microsoft.com/office/drawing/2014/main" id="{47A0067B-5EEA-4B3E-8A97-EA5D3FC5613A}"/>
              </a:ext>
            </a:extLst>
          </p:cNvPr>
          <p:cNvSpPr txBox="1">
            <a:spLocks noChangeArrowheads="1"/>
          </p:cNvSpPr>
          <p:nvPr/>
        </p:nvSpPr>
        <p:spPr bwMode="auto">
          <a:xfrm>
            <a:off x="6124575" y="10420350"/>
            <a:ext cx="914400" cy="806450"/>
          </a:xfrm>
          <a:prstGeom prst="rect">
            <a:avLst/>
          </a:prstGeom>
          <a:solidFill>
            <a:srgbClr val="FFFFFF"/>
          </a:solidFill>
          <a:ln w="9525">
            <a:solidFill>
              <a:schemeClr val="bg1"/>
            </a:solidFill>
            <a:miter lim="800000"/>
            <a:headEnd/>
            <a:tailEnd/>
          </a:ln>
        </p:spPr>
        <p:txBody>
          <a:bodyPr rot="0" vert="horz" wrap="square" lIns="91440" tIns="45720" rIns="91440" bIns="45720" anchor="t" anchorCtr="0">
            <a:noAutofit/>
          </a:bodyPr>
          <a:lstStyle/>
          <a:p>
            <a:endParaRPr lang="fr-FR"/>
          </a:p>
        </p:txBody>
      </p:sp>
      <p:sp>
        <p:nvSpPr>
          <p:cNvPr id="15" name="Rectangle 12">
            <a:extLst>
              <a:ext uri="{FF2B5EF4-FFF2-40B4-BE49-F238E27FC236}">
                <a16:creationId xmlns:a16="http://schemas.microsoft.com/office/drawing/2014/main" id="{9F62D0F9-70DF-59CB-41B3-BB4924CF6760}"/>
              </a:ext>
            </a:extLst>
          </p:cNvPr>
          <p:cNvSpPr>
            <a:spLocks noChangeArrowheads="1"/>
          </p:cNvSpPr>
          <p:nvPr/>
        </p:nvSpPr>
        <p:spPr bwMode="auto">
          <a:xfrm>
            <a:off x="536575" y="1559632"/>
            <a:ext cx="11334750"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a:ln>
                  <a:noFill/>
                </a:ln>
                <a:solidFill>
                  <a:schemeClr val="tx2"/>
                </a:solidFill>
                <a:effectLst/>
                <a:ea typeface="Aptos" panose="020B0004020202020204" pitchFamily="34" charset="0"/>
                <a:cs typeface="Calibri" panose="020F0502020204030204" pitchFamily="34" charset="0"/>
              </a:rPr>
              <a:t>Ma petite </a:t>
            </a:r>
            <a:r>
              <a:rPr kumimoji="0" lang="fr-FR" altLang="fr-FR" b="0" i="0" u="none" strike="noStrike" cap="none" normalizeH="0" baseline="0" err="1">
                <a:ln>
                  <a:noFill/>
                </a:ln>
                <a:solidFill>
                  <a:schemeClr val="tx2"/>
                </a:solidFill>
                <a:effectLst/>
                <a:ea typeface="Aptos" panose="020B0004020202020204" pitchFamily="34" charset="0"/>
                <a:cs typeface="Calibri" panose="020F0502020204030204" pitchFamily="34" charset="0"/>
              </a:rPr>
              <a:t>Sponso</a:t>
            </a:r>
            <a:r>
              <a:rPr kumimoji="0" lang="fr-FR" altLang="fr-FR" b="0" i="0" u="none" strike="noStrike" cap="none" normalizeH="0" baseline="0">
                <a:ln>
                  <a:noFill/>
                </a:ln>
                <a:solidFill>
                  <a:schemeClr val="tx2"/>
                </a:solidFill>
                <a:effectLst/>
                <a:ea typeface="Aptos" panose="020B0004020202020204" pitchFamily="34" charset="0"/>
                <a:cs typeface="Calibri" panose="020F0502020204030204" pitchFamily="34" charset="0"/>
              </a:rPr>
              <a:t> est un programme d’avantages qui permet à chacun (licenciés, parents, bénévoles, supporters) d’améliorer son pouvoir d’achat tout en soutenant financièrement son club de cœur, simplement en réalisant ses achats du quotidien. </a:t>
            </a:r>
          </a:p>
          <a:p>
            <a:pPr marL="0" marR="0" lvl="0" indent="0" algn="just" defTabSz="914400" rtl="0" eaLnBrk="0" fontAlgn="base" latinLnBrk="0" hangingPunct="0">
              <a:lnSpc>
                <a:spcPct val="100000"/>
              </a:lnSpc>
              <a:spcBef>
                <a:spcPct val="0"/>
              </a:spcBef>
              <a:spcAft>
                <a:spcPct val="0"/>
              </a:spcAft>
              <a:buClrTx/>
              <a:buSzTx/>
              <a:buFontTx/>
              <a:buNone/>
              <a:tabLst/>
            </a:pPr>
            <a:endParaRPr lang="fr-FR" altLang="fr-FR">
              <a:solidFill>
                <a:schemeClr val="tx2"/>
              </a:solidFill>
              <a:ea typeface="Aptos" panose="020B0004020202020204" pitchFamily="34" charset="0"/>
              <a:cs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b="1" i="0" u="none" strike="noStrike" cap="none" normalizeH="0" baseline="0">
                <a:ln>
                  <a:noFill/>
                </a:ln>
                <a:solidFill>
                  <a:schemeClr val="tx2"/>
                </a:solidFill>
                <a:effectLst/>
                <a:ea typeface="Aptos" panose="020B0004020202020204" pitchFamily="34" charset="0"/>
                <a:cs typeface="Calibri" panose="020F0502020204030204" pitchFamily="34" charset="0"/>
              </a:rPr>
              <a:t>Un principe clair : la communauté achète, le club gagne.</a:t>
            </a:r>
            <a:endParaRPr kumimoji="0" lang="fr-FR" altLang="fr-FR" b="1" i="0" u="none" strike="noStrike" cap="none" normalizeH="0" baseline="0">
              <a:ln>
                <a:noFill/>
              </a:ln>
              <a:solidFill>
                <a:schemeClr val="tx2"/>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a:ln>
                  <a:noFill/>
                </a:ln>
                <a:solidFill>
                  <a:schemeClr val="tx2"/>
                </a:solidFill>
                <a:effectLst/>
                <a:ea typeface="Aptos" panose="020B0004020202020204" pitchFamily="34" charset="0"/>
                <a:cs typeface="Calibri" panose="020F0502020204030204" pitchFamily="34" charset="0"/>
              </a:rPr>
              <a:t>À chaque achat effectué via </a:t>
            </a:r>
            <a:r>
              <a:rPr kumimoji="0" lang="fr-FR" altLang="fr-FR" i="0" u="none" strike="noStrike" cap="none" normalizeH="0" baseline="0">
                <a:ln>
                  <a:noFill/>
                </a:ln>
                <a:solidFill>
                  <a:schemeClr val="tx2"/>
                </a:solidFill>
                <a:effectLst/>
                <a:ea typeface="Aptos" panose="020B0004020202020204" pitchFamily="34" charset="0"/>
                <a:cs typeface="Calibri" panose="020F0502020204030204" pitchFamily="34" charset="0"/>
              </a:rPr>
              <a:t>Ma Petite </a:t>
            </a:r>
            <a:r>
              <a:rPr kumimoji="0" lang="fr-FR" altLang="fr-FR" i="0" u="none" strike="noStrike" cap="none" normalizeH="0" baseline="0" err="1">
                <a:ln>
                  <a:noFill/>
                </a:ln>
                <a:solidFill>
                  <a:schemeClr val="tx2"/>
                </a:solidFill>
                <a:effectLst/>
                <a:ea typeface="Aptos" panose="020B0004020202020204" pitchFamily="34" charset="0"/>
                <a:cs typeface="Calibri" panose="020F0502020204030204" pitchFamily="34" charset="0"/>
              </a:rPr>
              <a:t>Sponso</a:t>
            </a:r>
            <a:r>
              <a:rPr kumimoji="0" lang="fr-FR" altLang="fr-FR" i="0" u="none" strike="noStrike" cap="none" normalizeH="0" baseline="0">
                <a:ln>
                  <a:noFill/>
                </a:ln>
                <a:solidFill>
                  <a:schemeClr val="tx2"/>
                </a:solidFill>
                <a:effectLst/>
                <a:ea typeface="Aptos" panose="020B0004020202020204" pitchFamily="34" charset="0"/>
                <a:cs typeface="Calibri" panose="020F0502020204030204" pitchFamily="34" charset="0"/>
              </a:rPr>
              <a:t>, </a:t>
            </a:r>
            <a:r>
              <a:rPr kumimoji="0" lang="fr-FR" altLang="fr-FR" b="0" i="0" u="none" strike="noStrike" cap="none" normalizeH="0" baseline="0">
                <a:ln>
                  <a:noFill/>
                </a:ln>
                <a:solidFill>
                  <a:schemeClr val="tx2"/>
                </a:solidFill>
                <a:effectLst/>
                <a:ea typeface="Aptos" panose="020B0004020202020204" pitchFamily="34" charset="0"/>
                <a:cs typeface="Calibri" panose="020F0502020204030204" pitchFamily="34" charset="0"/>
              </a:rPr>
              <a:t>en magasin ou en ligne, l’utilisateur reçoit un remboursement, et un don du même montant est automatiquement versé </a:t>
            </a:r>
            <a:r>
              <a:rPr lang="fr-FR" altLang="fr-FR">
                <a:solidFill>
                  <a:schemeClr val="tx2"/>
                </a:solidFill>
                <a:ea typeface="Aptos" panose="020B0004020202020204" pitchFamily="34" charset="0"/>
                <a:cs typeface="Calibri" panose="020F0502020204030204" pitchFamily="34" charset="0"/>
              </a:rPr>
              <a:t>au </a:t>
            </a:r>
            <a:r>
              <a:rPr kumimoji="0" lang="fr-FR" altLang="fr-FR" b="0" i="0" u="none" strike="noStrike" cap="none" normalizeH="0" baseline="0">
                <a:ln>
                  <a:noFill/>
                </a:ln>
                <a:solidFill>
                  <a:schemeClr val="tx2"/>
                </a:solidFill>
                <a:effectLst/>
                <a:ea typeface="Aptos" panose="020B0004020202020204" pitchFamily="34" charset="0"/>
                <a:cs typeface="Calibri" panose="020F0502020204030204" pitchFamily="34" charset="0"/>
              </a:rPr>
              <a:t>club, entièrement financé par les marchands partenaires. Un geste simple, sans surcoût, qui crée un impact immédiat pour le club.</a:t>
            </a:r>
          </a:p>
          <a:p>
            <a:pPr marL="0" marR="0" lvl="0" indent="0" algn="just" defTabSz="914400" rtl="0" eaLnBrk="0" fontAlgn="base" latinLnBrk="0" hangingPunct="0">
              <a:lnSpc>
                <a:spcPct val="100000"/>
              </a:lnSpc>
              <a:spcBef>
                <a:spcPct val="0"/>
              </a:spcBef>
              <a:spcAft>
                <a:spcPct val="0"/>
              </a:spcAft>
              <a:buClrTx/>
              <a:buSzTx/>
              <a:buFontTx/>
              <a:buNone/>
              <a:tabLst/>
            </a:pPr>
            <a:endParaRPr lang="fr-FR" altLang="fr-FR">
              <a:solidFill>
                <a:schemeClr val="tx2"/>
              </a:solidFill>
              <a:ea typeface="Aptos" panose="020B0004020202020204" pitchFamily="34" charset="0"/>
              <a:cs typeface="Calibri" panose="020F0502020204030204" pitchFamily="34" charset="0"/>
            </a:endParaRPr>
          </a:p>
          <a:p>
            <a:pPr lvl="0" algn="just" eaLnBrk="0" fontAlgn="base" hangingPunct="0">
              <a:spcBef>
                <a:spcPct val="0"/>
              </a:spcBef>
              <a:spcAft>
                <a:spcPct val="0"/>
              </a:spcAft>
            </a:pPr>
            <a:r>
              <a:rPr lang="fr-FR">
                <a:solidFill>
                  <a:schemeClr val="tx2"/>
                </a:solidFill>
              </a:rPr>
              <a:t>Pensée comme un levier complémentaire au mécénat, aux partenariats locaux ou aux actions de soutien traditionnelles, cette solution </a:t>
            </a:r>
            <a:r>
              <a:rPr lang="fr-FR" b="1">
                <a:solidFill>
                  <a:schemeClr val="tx2"/>
                </a:solidFill>
              </a:rPr>
              <a:t>gratuite</a:t>
            </a:r>
            <a:r>
              <a:rPr lang="fr-FR">
                <a:solidFill>
                  <a:schemeClr val="tx2"/>
                </a:solidFill>
              </a:rPr>
              <a:t> et clé en main offre au mouvement sportif son propre programme d’avantages, conçu pour récompenser l’engagement des pratiquants et soutenir la vitalité des clubs sportifs associatifs.</a:t>
            </a:r>
            <a:endParaRPr kumimoji="0" lang="fr-FR" altLang="fr-FR" b="0" i="0" u="none" strike="noStrike" cap="none" normalizeH="0" baseline="0">
              <a:ln>
                <a:noFill/>
              </a:ln>
              <a:solidFill>
                <a:schemeClr val="tx2"/>
              </a:solidFill>
              <a:effectLst/>
              <a:ea typeface="Aptos" panose="020B0004020202020204" pitchFamily="34" charset="0"/>
              <a:cs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fr-FR" altLang="fr-FR">
              <a:solidFill>
                <a:schemeClr val="tx2"/>
              </a:solidFill>
              <a:cs typeface="Calibri" panose="020F0502020204030204" pitchFamily="34" charset="0"/>
            </a:endParaRPr>
          </a:p>
          <a:p>
            <a:pPr lvl="0" algn="just" eaLnBrk="0" fontAlgn="base" hangingPunct="0">
              <a:spcBef>
                <a:spcPct val="0"/>
              </a:spcBef>
              <a:spcAft>
                <a:spcPct val="0"/>
              </a:spcAft>
            </a:pPr>
            <a:r>
              <a:rPr lang="fr-FR" altLang="fr-FR">
                <a:solidFill>
                  <a:schemeClr val="tx2"/>
                </a:solidFill>
                <a:ea typeface="Aptos" panose="020B0004020202020204" pitchFamily="34" charset="0"/>
                <a:cs typeface="Calibri" panose="020F0502020204030204" pitchFamily="34" charset="0"/>
              </a:rPr>
              <a:t>Afin d’accompagner les clubs dans la mise en place du dispositif, vous trouverez des documents destinés à informer et mobiliser votre communauté. </a:t>
            </a:r>
            <a:endParaRPr lang="fr-FR" altLang="fr-FR">
              <a:solidFill>
                <a:schemeClr val="tx2"/>
              </a:solidFill>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altLang="fr-FR" b="0" i="0" u="none" strike="noStrike" cap="none" normalizeH="0" baseline="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altLang="fr-FR" b="0" i="0" u="none" strike="noStrike" cap="none" normalizeH="0" baseline="0">
              <a:ln>
                <a:noFill/>
              </a:ln>
              <a:solidFill>
                <a:schemeClr val="tx1"/>
              </a:solidFill>
              <a:effectLst/>
            </a:endParaRPr>
          </a:p>
        </p:txBody>
      </p:sp>
      <p:sp>
        <p:nvSpPr>
          <p:cNvPr id="16" name="Rectangle 14">
            <a:extLst>
              <a:ext uri="{FF2B5EF4-FFF2-40B4-BE49-F238E27FC236}">
                <a16:creationId xmlns:a16="http://schemas.microsoft.com/office/drawing/2014/main" id="{B9BAE4A7-5C62-FE3A-DAE0-6539D4135487}"/>
              </a:ext>
            </a:extLst>
          </p:cNvPr>
          <p:cNvSpPr>
            <a:spLocks noChangeArrowheads="1"/>
          </p:cNvSpPr>
          <p:nvPr/>
        </p:nvSpPr>
        <p:spPr bwMode="auto">
          <a:xfrm>
            <a:off x="428625" y="3200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7" name="Rectangle 15">
            <a:extLst>
              <a:ext uri="{FF2B5EF4-FFF2-40B4-BE49-F238E27FC236}">
                <a16:creationId xmlns:a16="http://schemas.microsoft.com/office/drawing/2014/main" id="{A3C38EC7-6067-0FA7-7937-5455053C3111}"/>
              </a:ext>
            </a:extLst>
          </p:cNvPr>
          <p:cNvSpPr>
            <a:spLocks noChangeArrowheads="1"/>
          </p:cNvSpPr>
          <p:nvPr/>
        </p:nvSpPr>
        <p:spPr bwMode="auto">
          <a:xfrm>
            <a:off x="428625" y="3200400"/>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fr-FR"/>
          </a:p>
        </p:txBody>
      </p:sp>
    </p:spTree>
    <p:extLst>
      <p:ext uri="{BB962C8B-B14F-4D97-AF65-F5344CB8AC3E}">
        <p14:creationId xmlns:p14="http://schemas.microsoft.com/office/powerpoint/2010/main" val="1083982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A6478-EA40-452F-C8DA-A8E626A1470F}"/>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C1FD49F0-0B72-EC68-AE4E-7E720CA6E040}"/>
              </a:ext>
            </a:extLst>
          </p:cNvPr>
          <p:cNvPicPr>
            <a:picLocks noChangeAspect="1"/>
          </p:cNvPicPr>
          <p:nvPr/>
        </p:nvPicPr>
        <p:blipFill>
          <a:blip r:embed="rId3"/>
          <a:stretch>
            <a:fillRect/>
          </a:stretch>
        </p:blipFill>
        <p:spPr>
          <a:xfrm>
            <a:off x="11249520" y="230607"/>
            <a:ext cx="727680" cy="727075"/>
          </a:xfrm>
          <a:prstGeom prst="rect">
            <a:avLst/>
          </a:prstGeom>
        </p:spPr>
      </p:pic>
      <p:sp>
        <p:nvSpPr>
          <p:cNvPr id="3" name="Titre 1">
            <a:extLst>
              <a:ext uri="{FF2B5EF4-FFF2-40B4-BE49-F238E27FC236}">
                <a16:creationId xmlns:a16="http://schemas.microsoft.com/office/drawing/2014/main" id="{790F556C-348A-5BD6-AC32-C8B0562FD3F9}"/>
              </a:ext>
            </a:extLst>
          </p:cNvPr>
          <p:cNvSpPr txBox="1">
            <a:spLocks/>
          </p:cNvSpPr>
          <p:nvPr/>
        </p:nvSpPr>
        <p:spPr>
          <a:xfrm>
            <a:off x="536575" y="534303"/>
            <a:ext cx="11120030" cy="5522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3"/>
                </a:solidFill>
                <a:latin typeface="+mj-lt"/>
                <a:ea typeface="+mj-ea"/>
                <a:cs typeface="+mj-cs"/>
              </a:defRPr>
            </a:lvl1pPr>
          </a:lstStyle>
          <a:p>
            <a:r>
              <a:rPr lang="fr-FR" sz="3600" b="1">
                <a:solidFill>
                  <a:srgbClr val="002A7E"/>
                </a:solidFill>
                <a:latin typeface="DINOT-Black"/>
              </a:rPr>
              <a:t>Ma Petite </a:t>
            </a:r>
            <a:r>
              <a:rPr lang="fr-FR" sz="3600" b="1" err="1">
                <a:solidFill>
                  <a:srgbClr val="002A7E"/>
                </a:solidFill>
                <a:latin typeface="DINOT-Black"/>
              </a:rPr>
              <a:t>Sponso</a:t>
            </a:r>
            <a:r>
              <a:rPr lang="fr-FR" sz="3600" b="1">
                <a:solidFill>
                  <a:srgbClr val="002A7E"/>
                </a:solidFill>
                <a:latin typeface="DINOT-Black"/>
              </a:rPr>
              <a:t> </a:t>
            </a:r>
            <a:r>
              <a:rPr lang="fr-FR" sz="3600" b="1">
                <a:solidFill>
                  <a:srgbClr val="002A7E"/>
                </a:solidFill>
                <a:ea typeface="+mj-lt"/>
                <a:cs typeface="+mj-lt"/>
              </a:rPr>
              <a:t>(MPS)</a:t>
            </a:r>
            <a:endParaRPr lang="fr-FR" sz="3600">
              <a:solidFill>
                <a:srgbClr val="000000"/>
              </a:solidFill>
              <a:ea typeface="+mj-lt"/>
              <a:cs typeface="+mj-lt"/>
            </a:endParaRPr>
          </a:p>
        </p:txBody>
      </p:sp>
      <p:sp>
        <p:nvSpPr>
          <p:cNvPr id="4" name="Espace réservé du texte 2">
            <a:extLst>
              <a:ext uri="{FF2B5EF4-FFF2-40B4-BE49-F238E27FC236}">
                <a16:creationId xmlns:a16="http://schemas.microsoft.com/office/drawing/2014/main" id="{7B878594-516A-73D4-D588-214C7E421738}"/>
              </a:ext>
            </a:extLst>
          </p:cNvPr>
          <p:cNvSpPr>
            <a:spLocks noGrp="1"/>
          </p:cNvSpPr>
          <p:nvPr>
            <p:ph type="body" sz="quarter" idx="11"/>
          </p:nvPr>
        </p:nvSpPr>
        <p:spPr>
          <a:xfrm>
            <a:off x="536575" y="1144933"/>
            <a:ext cx="10620952" cy="490537"/>
          </a:xfrm>
        </p:spPr>
        <p:txBody>
          <a:bodyPr vert="horz" lIns="91440" tIns="45720" rIns="91440" bIns="45720" rtlCol="0" anchor="t">
            <a:noAutofit/>
          </a:bodyPr>
          <a:lstStyle/>
          <a:p>
            <a:r>
              <a:rPr lang="fr-FR">
                <a:solidFill>
                  <a:srgbClr val="FF0000"/>
                </a:solidFill>
              </a:rPr>
              <a:t>Pourquoi votre club doit s’y mettre ?</a:t>
            </a:r>
          </a:p>
        </p:txBody>
      </p:sp>
      <p:sp>
        <p:nvSpPr>
          <p:cNvPr id="10" name="ZoneTexte 9">
            <a:extLst>
              <a:ext uri="{FF2B5EF4-FFF2-40B4-BE49-F238E27FC236}">
                <a16:creationId xmlns:a16="http://schemas.microsoft.com/office/drawing/2014/main" id="{5E0BBE3D-6A69-2DD4-E5C2-64D6DED204D3}"/>
              </a:ext>
            </a:extLst>
          </p:cNvPr>
          <p:cNvSpPr txBox="1"/>
          <p:nvPr/>
        </p:nvSpPr>
        <p:spPr>
          <a:xfrm>
            <a:off x="536575" y="1693897"/>
            <a:ext cx="10866925" cy="4524315"/>
          </a:xfrm>
          <a:prstGeom prst="rect">
            <a:avLst/>
          </a:prstGeom>
          <a:noFill/>
        </p:spPr>
        <p:txBody>
          <a:bodyPr wrap="square" lIns="91440" tIns="45720" rIns="91440" bIns="45720" anchor="t">
            <a:spAutoFit/>
          </a:bodyPr>
          <a:lstStyle/>
          <a:p>
            <a:pPr fontAlgn="base"/>
            <a:endParaRPr lang="fr-FR">
              <a:solidFill>
                <a:schemeClr val="tx2"/>
              </a:solidFill>
            </a:endParaRPr>
          </a:p>
          <a:p>
            <a:r>
              <a:rPr lang="fr-FR" b="1">
                <a:solidFill>
                  <a:schemeClr val="accent1"/>
                </a:solidFill>
              </a:rPr>
              <a:t>Des bénéfices immédiats :</a:t>
            </a:r>
          </a:p>
          <a:p>
            <a:pPr lvl="0"/>
            <a:endParaRPr lang="fr-FR">
              <a:solidFill>
                <a:schemeClr val="tx2"/>
              </a:solidFill>
            </a:endParaRPr>
          </a:p>
          <a:p>
            <a:pPr marL="285750" lvl="0" indent="-285750">
              <a:buFont typeface="Wingdings" panose="05000000000000000000" pitchFamily="2" charset="2"/>
              <a:buChar char="Ø"/>
            </a:pPr>
            <a:r>
              <a:rPr lang="fr-FR">
                <a:solidFill>
                  <a:schemeClr val="tx2"/>
                </a:solidFill>
              </a:rPr>
              <a:t>Financement récurrent et facile,</a:t>
            </a:r>
          </a:p>
          <a:p>
            <a:pPr marL="285750" lvl="0" indent="-285750">
              <a:buFont typeface="Wingdings" panose="05000000000000000000" pitchFamily="2" charset="2"/>
              <a:buChar char="Ø"/>
            </a:pPr>
            <a:endParaRPr lang="fr-FR">
              <a:solidFill>
                <a:schemeClr val="tx2"/>
              </a:solidFill>
            </a:endParaRPr>
          </a:p>
          <a:p>
            <a:pPr marL="285750" lvl="0" indent="-285750">
              <a:buFont typeface="Wingdings" panose="05000000000000000000" pitchFamily="2" charset="2"/>
              <a:buChar char="Ø"/>
            </a:pPr>
            <a:r>
              <a:rPr lang="fr-FR">
                <a:solidFill>
                  <a:schemeClr val="tx2"/>
                </a:solidFill>
              </a:rPr>
              <a:t>Communauté mobilisée et fière de contribuer,</a:t>
            </a:r>
          </a:p>
          <a:p>
            <a:pPr marL="285750" lvl="0" indent="-285750">
              <a:buFont typeface="Wingdings" panose="05000000000000000000" pitchFamily="2" charset="2"/>
              <a:buChar char="Ø"/>
            </a:pPr>
            <a:endParaRPr lang="fr-FR">
              <a:solidFill>
                <a:schemeClr val="tx2"/>
              </a:solidFill>
            </a:endParaRPr>
          </a:p>
          <a:p>
            <a:pPr marL="285750" lvl="0" indent="-285750">
              <a:buFont typeface="Wingdings" panose="05000000000000000000" pitchFamily="2" charset="2"/>
              <a:buChar char="Ø"/>
            </a:pPr>
            <a:r>
              <a:rPr lang="fr-FR">
                <a:solidFill>
                  <a:schemeClr val="tx2"/>
                </a:solidFill>
              </a:rPr>
              <a:t>Relations renforcées avec les commerçants locaux,</a:t>
            </a:r>
          </a:p>
          <a:p>
            <a:pPr marL="285750" lvl="0" indent="-285750">
              <a:buFont typeface="Wingdings" panose="05000000000000000000" pitchFamily="2" charset="2"/>
              <a:buChar char="Ø"/>
            </a:pPr>
            <a:endParaRPr lang="fr-FR">
              <a:solidFill>
                <a:schemeClr val="tx2"/>
              </a:solidFill>
            </a:endParaRPr>
          </a:p>
          <a:p>
            <a:pPr marL="285750" lvl="0" indent="-285750">
              <a:buFont typeface="Wingdings" panose="05000000000000000000" pitchFamily="2" charset="2"/>
              <a:buChar char="Ø"/>
            </a:pPr>
            <a:r>
              <a:rPr lang="fr-FR">
                <a:solidFill>
                  <a:schemeClr val="tx2"/>
                </a:solidFill>
              </a:rPr>
              <a:t>Engagement valorisé pour chaque participant.</a:t>
            </a:r>
          </a:p>
          <a:p>
            <a:pPr marL="285750" lvl="0" indent="-285750">
              <a:buFont typeface="Wingdings" panose="05000000000000000000" pitchFamily="2" charset="2"/>
              <a:buChar char="Ø"/>
            </a:pPr>
            <a:endParaRPr lang="fr-FR">
              <a:solidFill>
                <a:schemeClr val="tx2"/>
              </a:solidFill>
            </a:endParaRPr>
          </a:p>
          <a:p>
            <a:pPr marL="285750" lvl="0" indent="-285750">
              <a:buFont typeface="Wingdings" panose="05000000000000000000" pitchFamily="2" charset="2"/>
              <a:buChar char="Ø"/>
            </a:pPr>
            <a:endParaRPr lang="fr-FR">
              <a:solidFill>
                <a:schemeClr val="tx2"/>
              </a:solidFill>
            </a:endParaRPr>
          </a:p>
          <a:p>
            <a:pPr lvl="0"/>
            <a:endParaRPr lang="fr-FR">
              <a:solidFill>
                <a:schemeClr val="tx2"/>
              </a:solidFill>
            </a:endParaRPr>
          </a:p>
          <a:p>
            <a:r>
              <a:rPr lang="fr-FR">
                <a:solidFill>
                  <a:schemeClr val="tx2"/>
                </a:solidFill>
              </a:rPr>
              <a:t>« Les participants voient leurs actions reconnues et valorisées. »</a:t>
            </a:r>
          </a:p>
          <a:p>
            <a:pPr fontAlgn="base"/>
            <a:endParaRPr lang="fr-FR">
              <a:solidFill>
                <a:schemeClr val="tx2"/>
              </a:solidFill>
            </a:endParaRPr>
          </a:p>
          <a:p>
            <a:pPr marL="285750" indent="-285750" fontAlgn="base">
              <a:buFont typeface="Arial" panose="020B0604020202020204" pitchFamily="34" charset="0"/>
              <a:buChar char="•"/>
            </a:pPr>
            <a:endParaRPr lang="fr-FR">
              <a:solidFill>
                <a:schemeClr val="tx2"/>
              </a:solidFill>
            </a:endParaRPr>
          </a:p>
        </p:txBody>
      </p:sp>
    </p:spTree>
    <p:extLst>
      <p:ext uri="{BB962C8B-B14F-4D97-AF65-F5344CB8AC3E}">
        <p14:creationId xmlns:p14="http://schemas.microsoft.com/office/powerpoint/2010/main" val="113744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BC0CA266-2860-468E-F02F-0B85E8779996}"/>
              </a:ext>
            </a:extLst>
          </p:cNvPr>
          <p:cNvSpPr txBox="1">
            <a:spLocks/>
          </p:cNvSpPr>
          <p:nvPr/>
        </p:nvSpPr>
        <p:spPr>
          <a:xfrm>
            <a:off x="536575" y="534303"/>
            <a:ext cx="11120030" cy="5522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3"/>
                </a:solidFill>
                <a:latin typeface="+mj-lt"/>
                <a:ea typeface="+mj-ea"/>
                <a:cs typeface="+mj-cs"/>
              </a:defRPr>
            </a:lvl1pPr>
          </a:lstStyle>
          <a:p>
            <a:r>
              <a:rPr lang="fr-FR" sz="3600" b="1">
                <a:solidFill>
                  <a:srgbClr val="002A7E"/>
                </a:solidFill>
                <a:latin typeface="DINOT-Black"/>
              </a:rPr>
              <a:t>Ma Petite </a:t>
            </a:r>
            <a:r>
              <a:rPr lang="fr-FR" sz="3600" b="1" err="1">
                <a:solidFill>
                  <a:srgbClr val="002A7E"/>
                </a:solidFill>
                <a:latin typeface="DINOT-Black"/>
              </a:rPr>
              <a:t>Sponso</a:t>
            </a:r>
            <a:r>
              <a:rPr lang="fr-FR" sz="3600" b="1">
                <a:solidFill>
                  <a:srgbClr val="002A7E"/>
                </a:solidFill>
                <a:latin typeface="DINOT-Black"/>
              </a:rPr>
              <a:t> (MPS)</a:t>
            </a:r>
            <a:endParaRPr lang="fr-FR" sz="3600">
              <a:solidFill>
                <a:srgbClr val="002A7E"/>
              </a:solidFill>
              <a:latin typeface="DINOT-Black" panose="02010A04030101020104" pitchFamily="50" charset="0"/>
            </a:endParaRPr>
          </a:p>
        </p:txBody>
      </p:sp>
      <p:pic>
        <p:nvPicPr>
          <p:cNvPr id="4" name="Image 3">
            <a:extLst>
              <a:ext uri="{FF2B5EF4-FFF2-40B4-BE49-F238E27FC236}">
                <a16:creationId xmlns:a16="http://schemas.microsoft.com/office/drawing/2014/main" id="{B850B10F-C0F1-CD21-1C32-33E6D32716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5948"/>
            <a:ext cx="12192000" cy="6286104"/>
          </a:xfrm>
          <a:prstGeom prst="rect">
            <a:avLst/>
          </a:prstGeom>
        </p:spPr>
      </p:pic>
    </p:spTree>
    <p:extLst>
      <p:ext uri="{BB962C8B-B14F-4D97-AF65-F5344CB8AC3E}">
        <p14:creationId xmlns:p14="http://schemas.microsoft.com/office/powerpoint/2010/main" val="1178000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4E901-1796-DBB8-17AD-29175A461EE6}"/>
            </a:ext>
          </a:extLst>
        </p:cNvPr>
        <p:cNvGrpSpPr/>
        <p:nvPr/>
      </p:nvGrpSpPr>
      <p:grpSpPr>
        <a:xfrm>
          <a:off x="0" y="0"/>
          <a:ext cx="0" cy="0"/>
          <a:chOff x="0" y="0"/>
          <a:chExt cx="0" cy="0"/>
        </a:xfrm>
      </p:grpSpPr>
      <p:sp>
        <p:nvSpPr>
          <p:cNvPr id="6" name="Titre 1">
            <a:extLst>
              <a:ext uri="{FF2B5EF4-FFF2-40B4-BE49-F238E27FC236}">
                <a16:creationId xmlns:a16="http://schemas.microsoft.com/office/drawing/2014/main" id="{7276C3DD-16CB-7DBE-F45C-CB26A03B0D91}"/>
              </a:ext>
            </a:extLst>
          </p:cNvPr>
          <p:cNvSpPr txBox="1">
            <a:spLocks/>
          </p:cNvSpPr>
          <p:nvPr/>
        </p:nvSpPr>
        <p:spPr>
          <a:xfrm>
            <a:off x="536575" y="534303"/>
            <a:ext cx="11120030" cy="5522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3"/>
                </a:solidFill>
                <a:latin typeface="+mj-lt"/>
                <a:ea typeface="+mj-ea"/>
                <a:cs typeface="+mj-cs"/>
              </a:defRPr>
            </a:lvl1pPr>
          </a:lstStyle>
          <a:p>
            <a:r>
              <a:rPr lang="fr-FR" sz="3600" b="1">
                <a:solidFill>
                  <a:srgbClr val="002A7E"/>
                </a:solidFill>
                <a:latin typeface="DINOT-Black"/>
              </a:rPr>
              <a:t>Ma Petite </a:t>
            </a:r>
            <a:r>
              <a:rPr lang="fr-FR" sz="3600" b="1" err="1">
                <a:solidFill>
                  <a:srgbClr val="002A7E"/>
                </a:solidFill>
                <a:latin typeface="DINOT-Black"/>
              </a:rPr>
              <a:t>Sponso</a:t>
            </a:r>
            <a:r>
              <a:rPr lang="fr-FR" sz="3600" b="1">
                <a:solidFill>
                  <a:srgbClr val="002A7E"/>
                </a:solidFill>
                <a:latin typeface="DINOT-Black"/>
              </a:rPr>
              <a:t> (MPS)</a:t>
            </a:r>
            <a:endParaRPr lang="fr-FR" sz="3600">
              <a:solidFill>
                <a:srgbClr val="002A7E"/>
              </a:solidFill>
              <a:latin typeface="DINOT-Black" panose="02010A04030101020104" pitchFamily="50" charset="0"/>
            </a:endParaRPr>
          </a:p>
        </p:txBody>
      </p:sp>
      <p:sp>
        <p:nvSpPr>
          <p:cNvPr id="29" name="Rectangle : coins arrondis 28">
            <a:extLst>
              <a:ext uri="{FF2B5EF4-FFF2-40B4-BE49-F238E27FC236}">
                <a16:creationId xmlns:a16="http://schemas.microsoft.com/office/drawing/2014/main" id="{8DBE8552-6F4C-9A45-5277-9A6F1E06E8D1}"/>
              </a:ext>
            </a:extLst>
          </p:cNvPr>
          <p:cNvSpPr/>
          <p:nvPr/>
        </p:nvSpPr>
        <p:spPr>
          <a:xfrm>
            <a:off x="4540137" y="3069141"/>
            <a:ext cx="2597553" cy="2577637"/>
          </a:xfrm>
          <a:prstGeom prst="roundRect">
            <a:avLst/>
          </a:prstGeom>
          <a:solidFill>
            <a:schemeClr val="bg1">
              <a:lumMod val="95000"/>
            </a:schemeClr>
          </a:solidFill>
          <a:ln>
            <a:solidFill>
              <a:srgbClr val="4472C4">
                <a:alpha val="98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1" name="Image 30" descr="M3 | Biard HandBall Club">
            <a:extLst>
              <a:ext uri="{FF2B5EF4-FFF2-40B4-BE49-F238E27FC236}">
                <a16:creationId xmlns:a16="http://schemas.microsoft.com/office/drawing/2014/main" id="{E2A80ED4-4FCE-7D9B-2A59-CD81D25E0A89}"/>
              </a:ext>
            </a:extLst>
          </p:cNvPr>
          <p:cNvPicPr>
            <a:picLocks noChangeAspect="1"/>
          </p:cNvPicPr>
          <p:nvPr/>
        </p:nvPicPr>
        <p:blipFill>
          <a:blip r:embed="rId2"/>
          <a:stretch>
            <a:fillRect/>
          </a:stretch>
        </p:blipFill>
        <p:spPr>
          <a:xfrm>
            <a:off x="5238074" y="3233428"/>
            <a:ext cx="1212684" cy="1212684"/>
          </a:xfrm>
          <a:prstGeom prst="rect">
            <a:avLst/>
          </a:prstGeom>
        </p:spPr>
      </p:pic>
      <p:sp>
        <p:nvSpPr>
          <p:cNvPr id="33" name="ZoneTexte 32">
            <a:extLst>
              <a:ext uri="{FF2B5EF4-FFF2-40B4-BE49-F238E27FC236}">
                <a16:creationId xmlns:a16="http://schemas.microsoft.com/office/drawing/2014/main" id="{E706974C-DD18-AD25-5F05-0956EC84C376}"/>
              </a:ext>
            </a:extLst>
          </p:cNvPr>
          <p:cNvSpPr txBox="1"/>
          <p:nvPr/>
        </p:nvSpPr>
        <p:spPr>
          <a:xfrm>
            <a:off x="4649142" y="4771622"/>
            <a:ext cx="2488547" cy="738664"/>
          </a:xfrm>
          <a:prstGeom prst="rect">
            <a:avLst/>
          </a:prstGeom>
          <a:noFill/>
        </p:spPr>
        <p:txBody>
          <a:bodyPr wrap="square">
            <a:spAutoFit/>
          </a:bodyPr>
          <a:lstStyle/>
          <a:p>
            <a:pPr algn="ctr">
              <a:buNone/>
            </a:pPr>
            <a:r>
              <a:rPr lang="fr-FR" sz="1400">
                <a:solidFill>
                  <a:srgbClr val="4472C4"/>
                </a:solidFill>
                <a:effectLst/>
              </a:rPr>
              <a:t>Biard Handball Club (86)</a:t>
            </a:r>
          </a:p>
          <a:p>
            <a:pPr algn="ctr">
              <a:buNone/>
            </a:pPr>
            <a:r>
              <a:rPr lang="fr-FR" sz="1400" b="1">
                <a:solidFill>
                  <a:srgbClr val="4472C4"/>
                </a:solidFill>
                <a:effectLst/>
              </a:rPr>
              <a:t>5 241,22 € encaissés</a:t>
            </a:r>
          </a:p>
          <a:p>
            <a:pPr algn="ctr">
              <a:buNone/>
            </a:pPr>
            <a:r>
              <a:rPr lang="fr-FR" sz="1400">
                <a:solidFill>
                  <a:srgbClr val="4472C4"/>
                </a:solidFill>
                <a:effectLst/>
              </a:rPr>
              <a:t>avec 66 personnes</a:t>
            </a:r>
          </a:p>
        </p:txBody>
      </p:sp>
      <p:sp>
        <p:nvSpPr>
          <p:cNvPr id="35" name="Rectangle : coins arrondis 34">
            <a:extLst>
              <a:ext uri="{FF2B5EF4-FFF2-40B4-BE49-F238E27FC236}">
                <a16:creationId xmlns:a16="http://schemas.microsoft.com/office/drawing/2014/main" id="{4B8AE4D6-EBCC-A622-2D11-ABC8AAE26BD9}"/>
              </a:ext>
            </a:extLst>
          </p:cNvPr>
          <p:cNvSpPr/>
          <p:nvPr/>
        </p:nvSpPr>
        <p:spPr>
          <a:xfrm>
            <a:off x="7898871" y="3069141"/>
            <a:ext cx="2597553" cy="2577637"/>
          </a:xfrm>
          <a:prstGeom prst="roundRect">
            <a:avLst/>
          </a:prstGeom>
          <a:solidFill>
            <a:schemeClr val="bg1">
              <a:lumMod val="95000"/>
            </a:schemeClr>
          </a:solidFill>
          <a:ln>
            <a:solidFill>
              <a:srgbClr val="4472C4">
                <a:alpha val="98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ZoneTexte 36">
            <a:extLst>
              <a:ext uri="{FF2B5EF4-FFF2-40B4-BE49-F238E27FC236}">
                <a16:creationId xmlns:a16="http://schemas.microsoft.com/office/drawing/2014/main" id="{6A69904B-1644-9A97-23CA-F433441878A1}"/>
              </a:ext>
            </a:extLst>
          </p:cNvPr>
          <p:cNvSpPr txBox="1"/>
          <p:nvPr/>
        </p:nvSpPr>
        <p:spPr>
          <a:xfrm>
            <a:off x="7772041" y="4588579"/>
            <a:ext cx="2801716" cy="954107"/>
          </a:xfrm>
          <a:prstGeom prst="rect">
            <a:avLst/>
          </a:prstGeom>
          <a:noFill/>
        </p:spPr>
        <p:txBody>
          <a:bodyPr wrap="square">
            <a:spAutoFit/>
          </a:bodyPr>
          <a:lstStyle/>
          <a:p>
            <a:pPr algn="ctr"/>
            <a:r>
              <a:rPr lang="fr-FR" sz="1400">
                <a:solidFill>
                  <a:srgbClr val="4472C4"/>
                </a:solidFill>
              </a:rPr>
              <a:t>Guilherand Granges </a:t>
            </a:r>
          </a:p>
          <a:p>
            <a:pPr algn="ctr"/>
            <a:r>
              <a:rPr lang="fr-FR" sz="1400">
                <a:solidFill>
                  <a:srgbClr val="4472C4"/>
                </a:solidFill>
              </a:rPr>
              <a:t>Triathlon (07) </a:t>
            </a:r>
          </a:p>
          <a:p>
            <a:pPr algn="ctr"/>
            <a:r>
              <a:rPr lang="fr-FR" sz="1400" b="1">
                <a:solidFill>
                  <a:srgbClr val="4472C4"/>
                </a:solidFill>
              </a:rPr>
              <a:t>1 835,21€ encaissés</a:t>
            </a:r>
          </a:p>
          <a:p>
            <a:pPr algn="ctr"/>
            <a:r>
              <a:rPr lang="fr-FR" sz="1400">
                <a:solidFill>
                  <a:srgbClr val="4472C4"/>
                </a:solidFill>
              </a:rPr>
              <a:t>avec 41 personnes</a:t>
            </a:r>
          </a:p>
        </p:txBody>
      </p:sp>
      <p:pic>
        <p:nvPicPr>
          <p:cNvPr id="39" name="Image 38" descr="Guilherand Granges Triathlon">
            <a:extLst>
              <a:ext uri="{FF2B5EF4-FFF2-40B4-BE49-F238E27FC236}">
                <a16:creationId xmlns:a16="http://schemas.microsoft.com/office/drawing/2014/main" id="{2A43599A-7F5C-7F33-896D-607E6C4DFBB9}"/>
              </a:ext>
            </a:extLst>
          </p:cNvPr>
          <p:cNvPicPr>
            <a:picLocks noChangeAspect="1"/>
          </p:cNvPicPr>
          <p:nvPr/>
        </p:nvPicPr>
        <p:blipFill>
          <a:blip r:embed="rId3"/>
          <a:stretch>
            <a:fillRect/>
          </a:stretch>
        </p:blipFill>
        <p:spPr>
          <a:xfrm>
            <a:off x="8782183" y="3259646"/>
            <a:ext cx="942629" cy="942629"/>
          </a:xfrm>
          <a:prstGeom prst="rect">
            <a:avLst/>
          </a:prstGeom>
        </p:spPr>
      </p:pic>
      <p:sp>
        <p:nvSpPr>
          <p:cNvPr id="41" name="Rectangle : coins arrondis 40">
            <a:extLst>
              <a:ext uri="{FF2B5EF4-FFF2-40B4-BE49-F238E27FC236}">
                <a16:creationId xmlns:a16="http://schemas.microsoft.com/office/drawing/2014/main" id="{34B5E276-4525-F458-4330-C7E3982F77C5}"/>
              </a:ext>
            </a:extLst>
          </p:cNvPr>
          <p:cNvSpPr/>
          <p:nvPr/>
        </p:nvSpPr>
        <p:spPr>
          <a:xfrm>
            <a:off x="1203339" y="3093230"/>
            <a:ext cx="2597553" cy="2577637"/>
          </a:xfrm>
          <a:prstGeom prst="roundRect">
            <a:avLst/>
          </a:prstGeom>
          <a:solidFill>
            <a:schemeClr val="bg1">
              <a:lumMod val="95000"/>
            </a:schemeClr>
          </a:solidFill>
          <a:ln>
            <a:solidFill>
              <a:srgbClr val="4472C4">
                <a:alpha val="98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ZoneTexte 42">
            <a:extLst>
              <a:ext uri="{FF2B5EF4-FFF2-40B4-BE49-F238E27FC236}">
                <a16:creationId xmlns:a16="http://schemas.microsoft.com/office/drawing/2014/main" id="{1E93C6AF-B6CC-36E4-FC01-8BB02AA36766}"/>
              </a:ext>
            </a:extLst>
          </p:cNvPr>
          <p:cNvSpPr txBox="1"/>
          <p:nvPr/>
        </p:nvSpPr>
        <p:spPr>
          <a:xfrm>
            <a:off x="1152144" y="4626437"/>
            <a:ext cx="2721774" cy="954107"/>
          </a:xfrm>
          <a:prstGeom prst="rect">
            <a:avLst/>
          </a:prstGeom>
          <a:noFill/>
        </p:spPr>
        <p:txBody>
          <a:bodyPr wrap="square">
            <a:spAutoFit/>
          </a:bodyPr>
          <a:lstStyle/>
          <a:p>
            <a:pPr algn="ctr">
              <a:buNone/>
            </a:pPr>
            <a:r>
              <a:rPr lang="fr-FR" sz="1400">
                <a:solidFill>
                  <a:srgbClr val="4472C4"/>
                </a:solidFill>
              </a:rPr>
              <a:t>Tennis de Table de </a:t>
            </a:r>
          </a:p>
          <a:p>
            <a:pPr algn="ctr">
              <a:buNone/>
            </a:pPr>
            <a:r>
              <a:rPr lang="fr-FR" sz="1400">
                <a:solidFill>
                  <a:srgbClr val="4472C4"/>
                </a:solidFill>
              </a:rPr>
              <a:t>Joué-lès-Tours (37)</a:t>
            </a:r>
          </a:p>
          <a:p>
            <a:pPr algn="ctr">
              <a:buNone/>
            </a:pPr>
            <a:r>
              <a:rPr lang="fr-FR" sz="1400" b="1">
                <a:solidFill>
                  <a:srgbClr val="4472C4"/>
                </a:solidFill>
              </a:rPr>
              <a:t>1 152,83 € encaissés </a:t>
            </a:r>
          </a:p>
          <a:p>
            <a:pPr algn="ctr">
              <a:buNone/>
            </a:pPr>
            <a:r>
              <a:rPr lang="fr-FR" sz="1400">
                <a:solidFill>
                  <a:srgbClr val="4472C4"/>
                </a:solidFill>
              </a:rPr>
              <a:t>avec 32 personnes</a:t>
            </a:r>
          </a:p>
        </p:txBody>
      </p:sp>
      <p:pic>
        <p:nvPicPr>
          <p:cNvPr id="45" name="Image 44" descr="ACCUEIL - TT.JOUÉ-LÈS-TOURS">
            <a:extLst>
              <a:ext uri="{FF2B5EF4-FFF2-40B4-BE49-F238E27FC236}">
                <a16:creationId xmlns:a16="http://schemas.microsoft.com/office/drawing/2014/main" id="{ADB0A2EE-08B5-607C-51CE-7326B7F78040}"/>
              </a:ext>
            </a:extLst>
          </p:cNvPr>
          <p:cNvPicPr>
            <a:picLocks noChangeAspect="1"/>
          </p:cNvPicPr>
          <p:nvPr/>
        </p:nvPicPr>
        <p:blipFill>
          <a:blip r:embed="rId4"/>
          <a:stretch>
            <a:fillRect/>
          </a:stretch>
        </p:blipFill>
        <p:spPr>
          <a:xfrm>
            <a:off x="1826684" y="3204237"/>
            <a:ext cx="1262843" cy="1191775"/>
          </a:xfrm>
          <a:prstGeom prst="rect">
            <a:avLst/>
          </a:prstGeom>
        </p:spPr>
      </p:pic>
      <p:sp>
        <p:nvSpPr>
          <p:cNvPr id="47" name="ZoneTexte 46">
            <a:extLst>
              <a:ext uri="{FF2B5EF4-FFF2-40B4-BE49-F238E27FC236}">
                <a16:creationId xmlns:a16="http://schemas.microsoft.com/office/drawing/2014/main" id="{FD8FBFA7-6B55-2491-022F-CFE5034FA234}"/>
              </a:ext>
            </a:extLst>
          </p:cNvPr>
          <p:cNvSpPr txBox="1"/>
          <p:nvPr/>
        </p:nvSpPr>
        <p:spPr>
          <a:xfrm>
            <a:off x="715224" y="1412016"/>
            <a:ext cx="5387907" cy="400110"/>
          </a:xfrm>
          <a:prstGeom prst="rect">
            <a:avLst/>
          </a:prstGeom>
          <a:noFill/>
        </p:spPr>
        <p:txBody>
          <a:bodyPr wrap="square" lIns="91440" tIns="45720" rIns="91440" bIns="45720" anchor="t">
            <a:spAutoFit/>
          </a:bodyPr>
          <a:lstStyle/>
          <a:p>
            <a:r>
              <a:rPr lang="fr-FR" sz="2000" i="0" u="none" strike="noStrike" baseline="0">
                <a:solidFill>
                  <a:srgbClr val="FFFFFF"/>
                </a:solidFill>
                <a:highlight>
                  <a:srgbClr val="EE334E"/>
                </a:highlight>
                <a:latin typeface="CIDFont+F1"/>
              </a:rPr>
              <a:t>Exemples de virements déjà perçus :   </a:t>
            </a:r>
            <a:endParaRPr lang="fr-FR" sz="2000">
              <a:highlight>
                <a:srgbClr val="EE334E"/>
              </a:highlight>
            </a:endParaRPr>
          </a:p>
        </p:txBody>
      </p:sp>
    </p:spTree>
    <p:extLst>
      <p:ext uri="{BB962C8B-B14F-4D97-AF65-F5344CB8AC3E}">
        <p14:creationId xmlns:p14="http://schemas.microsoft.com/office/powerpoint/2010/main" val="1174741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9" name="Rectangle : coins arrondis 48">
            <a:extLst>
              <a:ext uri="{FF2B5EF4-FFF2-40B4-BE49-F238E27FC236}">
                <a16:creationId xmlns:a16="http://schemas.microsoft.com/office/drawing/2014/main" id="{4128D04B-99E1-5F4E-4AAA-FA0620BB36AF}"/>
              </a:ext>
            </a:extLst>
          </p:cNvPr>
          <p:cNvSpPr/>
          <p:nvPr/>
        </p:nvSpPr>
        <p:spPr>
          <a:xfrm>
            <a:off x="8106563" y="3237069"/>
            <a:ext cx="1207382" cy="846468"/>
          </a:xfrm>
          <a:prstGeom prst="roundRect">
            <a:avLst/>
          </a:prstGeom>
          <a:solidFill>
            <a:schemeClr val="bg1">
              <a:lumMod val="95000"/>
            </a:schemeClr>
          </a:solidFill>
          <a:ln>
            <a:solidFill>
              <a:srgbClr val="4472C4">
                <a:alpha val="98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a:solidFill>
                  <a:srgbClr val="002A7E"/>
                </a:solidFill>
                <a:latin typeface="DINOT-Bold" panose="02010804030101020104"/>
              </a:rPr>
              <a:t>Club </a:t>
            </a:r>
          </a:p>
          <a:p>
            <a:pPr algn="ctr"/>
            <a:r>
              <a:rPr lang="fr-FR" sz="1400" b="1">
                <a:solidFill>
                  <a:srgbClr val="002A7E"/>
                </a:solidFill>
                <a:latin typeface="DINOT-Bold" panose="02010804030101020104"/>
              </a:rPr>
              <a:t>avec 10 </a:t>
            </a:r>
          </a:p>
          <a:p>
            <a:pPr algn="ctr"/>
            <a:r>
              <a:rPr lang="fr-FR" sz="1400" b="1">
                <a:solidFill>
                  <a:srgbClr val="002A7E"/>
                </a:solidFill>
                <a:latin typeface="DINOT-Bold" panose="02010804030101020104"/>
              </a:rPr>
              <a:t>utilisateurs</a:t>
            </a:r>
          </a:p>
        </p:txBody>
      </p:sp>
      <p:sp>
        <p:nvSpPr>
          <p:cNvPr id="6" name="Titre 1">
            <a:extLst>
              <a:ext uri="{FF2B5EF4-FFF2-40B4-BE49-F238E27FC236}">
                <a16:creationId xmlns:a16="http://schemas.microsoft.com/office/drawing/2014/main" id="{BC0CA266-2860-468E-F02F-0B85E8779996}"/>
              </a:ext>
            </a:extLst>
          </p:cNvPr>
          <p:cNvSpPr txBox="1">
            <a:spLocks/>
          </p:cNvSpPr>
          <p:nvPr/>
        </p:nvSpPr>
        <p:spPr>
          <a:xfrm>
            <a:off x="536575" y="534303"/>
            <a:ext cx="11120030" cy="5522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3"/>
                </a:solidFill>
                <a:latin typeface="+mj-lt"/>
                <a:ea typeface="+mj-ea"/>
                <a:cs typeface="+mj-cs"/>
              </a:defRPr>
            </a:lvl1pPr>
          </a:lstStyle>
          <a:p>
            <a:r>
              <a:rPr lang="fr-FR" sz="3600" b="1">
                <a:solidFill>
                  <a:srgbClr val="002A7E"/>
                </a:solidFill>
                <a:latin typeface="DINOT-Black"/>
              </a:rPr>
              <a:t>Ma Petite </a:t>
            </a:r>
            <a:r>
              <a:rPr lang="fr-FR" sz="3600" b="1" err="1">
                <a:solidFill>
                  <a:srgbClr val="002A7E"/>
                </a:solidFill>
                <a:latin typeface="DINOT-Black"/>
              </a:rPr>
              <a:t>Sponso</a:t>
            </a:r>
            <a:r>
              <a:rPr lang="fr-FR" sz="3600" b="1">
                <a:solidFill>
                  <a:srgbClr val="002A7E"/>
                </a:solidFill>
                <a:latin typeface="DINOT-Black"/>
              </a:rPr>
              <a:t> (MPS)</a:t>
            </a:r>
            <a:endParaRPr lang="fr-FR" sz="3600">
              <a:solidFill>
                <a:srgbClr val="002A7E"/>
              </a:solidFill>
              <a:latin typeface="DINOT-Black" panose="02010A04030101020104" pitchFamily="50" charset="0"/>
            </a:endParaRPr>
          </a:p>
        </p:txBody>
      </p:sp>
      <p:sp>
        <p:nvSpPr>
          <p:cNvPr id="7" name="Espace réservé du texte 2">
            <a:extLst>
              <a:ext uri="{FF2B5EF4-FFF2-40B4-BE49-F238E27FC236}">
                <a16:creationId xmlns:a16="http://schemas.microsoft.com/office/drawing/2014/main" id="{4D26D6D6-2710-132F-0A74-43B7F1F472BD}"/>
              </a:ext>
            </a:extLst>
          </p:cNvPr>
          <p:cNvSpPr txBox="1">
            <a:spLocks/>
          </p:cNvSpPr>
          <p:nvPr/>
        </p:nvSpPr>
        <p:spPr>
          <a:xfrm>
            <a:off x="533932" y="1249437"/>
            <a:ext cx="8410496" cy="53816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Paris2024 Semibold" panose="02010503030201020103"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solidFill>
                  <a:srgbClr val="EE334E"/>
                </a:solidFill>
                <a:latin typeface="DINOT-Bold"/>
              </a:rPr>
              <a:t>1 000 €/an facilement atteignables pour un club</a:t>
            </a:r>
          </a:p>
        </p:txBody>
      </p:sp>
      <p:sp>
        <p:nvSpPr>
          <p:cNvPr id="19" name="ZoneTexte 18">
            <a:extLst>
              <a:ext uri="{FF2B5EF4-FFF2-40B4-BE49-F238E27FC236}">
                <a16:creationId xmlns:a16="http://schemas.microsoft.com/office/drawing/2014/main" id="{DB061CDF-54ED-5871-4FAB-1D25FDAFB366}"/>
              </a:ext>
            </a:extLst>
          </p:cNvPr>
          <p:cNvSpPr txBox="1"/>
          <p:nvPr/>
        </p:nvSpPr>
        <p:spPr>
          <a:xfrm>
            <a:off x="533932" y="1796549"/>
            <a:ext cx="10474969" cy="430887"/>
          </a:xfrm>
          <a:prstGeom prst="rect">
            <a:avLst/>
          </a:prstGeom>
          <a:noFill/>
        </p:spPr>
        <p:txBody>
          <a:bodyPr wrap="square">
            <a:spAutoFit/>
          </a:bodyPr>
          <a:lstStyle/>
          <a:p>
            <a:pPr algn="ctr"/>
            <a:r>
              <a:rPr lang="fr-FR" sz="2200">
                <a:solidFill>
                  <a:schemeClr val="bg1"/>
                </a:solidFill>
                <a:highlight>
                  <a:srgbClr val="EE334E"/>
                </a:highlight>
                <a:latin typeface="DINOT-Bold" panose="02010804030101020104"/>
              </a:rPr>
              <a:t>Un potentiel de revenus récurrents grâce aux achats du quotidien de votre communauté :</a:t>
            </a:r>
          </a:p>
        </p:txBody>
      </p:sp>
      <p:sp>
        <p:nvSpPr>
          <p:cNvPr id="29" name="Rectangle : coins arrondis 28">
            <a:extLst>
              <a:ext uri="{FF2B5EF4-FFF2-40B4-BE49-F238E27FC236}">
                <a16:creationId xmlns:a16="http://schemas.microsoft.com/office/drawing/2014/main" id="{4E7E8E61-B747-E24C-19AC-CF4CE382F9FD}"/>
              </a:ext>
            </a:extLst>
          </p:cNvPr>
          <p:cNvSpPr/>
          <p:nvPr/>
        </p:nvSpPr>
        <p:spPr>
          <a:xfrm>
            <a:off x="4814207" y="4889195"/>
            <a:ext cx="2286907" cy="1804514"/>
          </a:xfrm>
          <a:prstGeom prst="roundRect">
            <a:avLst/>
          </a:prstGeom>
          <a:solidFill>
            <a:schemeClr val="bg1">
              <a:lumMod val="95000"/>
            </a:schemeClr>
          </a:solidFill>
          <a:ln>
            <a:solidFill>
              <a:srgbClr val="4472C4">
                <a:alpha val="98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1" name="Image 30" descr="M3 | Biard HandBall Club">
            <a:extLst>
              <a:ext uri="{FF2B5EF4-FFF2-40B4-BE49-F238E27FC236}">
                <a16:creationId xmlns:a16="http://schemas.microsoft.com/office/drawing/2014/main" id="{36AC56B8-B571-4D1C-48BA-E3743104D9BB}"/>
              </a:ext>
            </a:extLst>
          </p:cNvPr>
          <p:cNvPicPr>
            <a:picLocks noChangeAspect="1"/>
          </p:cNvPicPr>
          <p:nvPr/>
        </p:nvPicPr>
        <p:blipFill>
          <a:blip r:embed="rId2"/>
          <a:stretch>
            <a:fillRect/>
          </a:stretch>
        </p:blipFill>
        <p:spPr>
          <a:xfrm>
            <a:off x="5565224" y="5053481"/>
            <a:ext cx="848958" cy="848958"/>
          </a:xfrm>
          <a:prstGeom prst="rect">
            <a:avLst/>
          </a:prstGeom>
        </p:spPr>
      </p:pic>
      <p:sp>
        <p:nvSpPr>
          <p:cNvPr id="33" name="ZoneTexte 32">
            <a:extLst>
              <a:ext uri="{FF2B5EF4-FFF2-40B4-BE49-F238E27FC236}">
                <a16:creationId xmlns:a16="http://schemas.microsoft.com/office/drawing/2014/main" id="{9178FF51-92A2-BBBF-5F2D-C6699E13486A}"/>
              </a:ext>
            </a:extLst>
          </p:cNvPr>
          <p:cNvSpPr txBox="1"/>
          <p:nvPr/>
        </p:nvSpPr>
        <p:spPr>
          <a:xfrm>
            <a:off x="4910176" y="5960739"/>
            <a:ext cx="2190937" cy="738664"/>
          </a:xfrm>
          <a:prstGeom prst="rect">
            <a:avLst/>
          </a:prstGeom>
          <a:noFill/>
        </p:spPr>
        <p:txBody>
          <a:bodyPr wrap="square">
            <a:spAutoFit/>
          </a:bodyPr>
          <a:lstStyle/>
          <a:p>
            <a:pPr algn="ctr">
              <a:buNone/>
            </a:pPr>
            <a:r>
              <a:rPr lang="fr-FR" sz="1400">
                <a:solidFill>
                  <a:srgbClr val="4472C4"/>
                </a:solidFill>
                <a:effectLst/>
              </a:rPr>
              <a:t>Biard Handball Club (86)</a:t>
            </a:r>
          </a:p>
          <a:p>
            <a:pPr algn="ctr">
              <a:buNone/>
            </a:pPr>
            <a:r>
              <a:rPr lang="fr-FR" sz="1400" b="1">
                <a:solidFill>
                  <a:srgbClr val="4472C4"/>
                </a:solidFill>
                <a:effectLst/>
              </a:rPr>
              <a:t>5 241,22 € encaissés</a:t>
            </a:r>
          </a:p>
          <a:p>
            <a:pPr algn="ctr">
              <a:buNone/>
            </a:pPr>
            <a:r>
              <a:rPr lang="fr-FR" sz="1400">
                <a:solidFill>
                  <a:srgbClr val="4472C4"/>
                </a:solidFill>
                <a:effectLst/>
              </a:rPr>
              <a:t>avec 66 personnes</a:t>
            </a:r>
          </a:p>
        </p:txBody>
      </p:sp>
      <p:sp>
        <p:nvSpPr>
          <p:cNvPr id="35" name="Rectangle : coins arrondis 34">
            <a:extLst>
              <a:ext uri="{FF2B5EF4-FFF2-40B4-BE49-F238E27FC236}">
                <a16:creationId xmlns:a16="http://schemas.microsoft.com/office/drawing/2014/main" id="{5157BCD4-DA9C-840D-6B7F-CB374869E8DB}"/>
              </a:ext>
            </a:extLst>
          </p:cNvPr>
          <p:cNvSpPr/>
          <p:nvPr/>
        </p:nvSpPr>
        <p:spPr>
          <a:xfrm>
            <a:off x="7852901" y="4889195"/>
            <a:ext cx="2286907" cy="1804514"/>
          </a:xfrm>
          <a:prstGeom prst="roundRect">
            <a:avLst/>
          </a:prstGeom>
          <a:solidFill>
            <a:schemeClr val="bg1">
              <a:lumMod val="95000"/>
            </a:schemeClr>
          </a:solidFill>
          <a:ln>
            <a:solidFill>
              <a:srgbClr val="4472C4">
                <a:alpha val="98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ZoneTexte 36">
            <a:extLst>
              <a:ext uri="{FF2B5EF4-FFF2-40B4-BE49-F238E27FC236}">
                <a16:creationId xmlns:a16="http://schemas.microsoft.com/office/drawing/2014/main" id="{7EACEDB9-2D8F-C03D-51FA-C7B33938BD68}"/>
              </a:ext>
            </a:extLst>
          </p:cNvPr>
          <p:cNvSpPr txBox="1"/>
          <p:nvPr/>
        </p:nvSpPr>
        <p:spPr>
          <a:xfrm>
            <a:off x="7750487" y="5777696"/>
            <a:ext cx="2466654" cy="954107"/>
          </a:xfrm>
          <a:prstGeom prst="rect">
            <a:avLst/>
          </a:prstGeom>
          <a:noFill/>
        </p:spPr>
        <p:txBody>
          <a:bodyPr wrap="square">
            <a:spAutoFit/>
          </a:bodyPr>
          <a:lstStyle/>
          <a:p>
            <a:pPr algn="ctr"/>
            <a:r>
              <a:rPr lang="fr-FR" sz="1400">
                <a:solidFill>
                  <a:srgbClr val="4472C4"/>
                </a:solidFill>
              </a:rPr>
              <a:t>Guilherand Granges </a:t>
            </a:r>
          </a:p>
          <a:p>
            <a:pPr algn="ctr"/>
            <a:r>
              <a:rPr lang="fr-FR" sz="1400">
                <a:solidFill>
                  <a:srgbClr val="4472C4"/>
                </a:solidFill>
              </a:rPr>
              <a:t>Triathlon (07) </a:t>
            </a:r>
          </a:p>
          <a:p>
            <a:pPr algn="ctr"/>
            <a:r>
              <a:rPr lang="fr-FR" sz="1400" b="1">
                <a:solidFill>
                  <a:srgbClr val="4472C4"/>
                </a:solidFill>
              </a:rPr>
              <a:t>1 835,21€ encaissés</a:t>
            </a:r>
          </a:p>
          <a:p>
            <a:pPr algn="ctr"/>
            <a:r>
              <a:rPr lang="fr-FR" sz="1400">
                <a:solidFill>
                  <a:srgbClr val="4472C4"/>
                </a:solidFill>
              </a:rPr>
              <a:t>avec 41 personnes</a:t>
            </a:r>
          </a:p>
        </p:txBody>
      </p:sp>
      <p:pic>
        <p:nvPicPr>
          <p:cNvPr id="39" name="Image 38" descr="Guilherand Granges Triathlon">
            <a:extLst>
              <a:ext uri="{FF2B5EF4-FFF2-40B4-BE49-F238E27FC236}">
                <a16:creationId xmlns:a16="http://schemas.microsoft.com/office/drawing/2014/main" id="{D428D7DC-AEB4-2DA6-57D0-DDFA74B8BC0D}"/>
              </a:ext>
            </a:extLst>
          </p:cNvPr>
          <p:cNvPicPr>
            <a:picLocks noChangeAspect="1"/>
          </p:cNvPicPr>
          <p:nvPr/>
        </p:nvPicPr>
        <p:blipFill>
          <a:blip r:embed="rId3"/>
          <a:stretch>
            <a:fillRect/>
          </a:stretch>
        </p:blipFill>
        <p:spPr>
          <a:xfrm>
            <a:off x="8708294" y="5079700"/>
            <a:ext cx="659902" cy="659902"/>
          </a:xfrm>
          <a:prstGeom prst="rect">
            <a:avLst/>
          </a:prstGeom>
        </p:spPr>
      </p:pic>
      <p:sp>
        <p:nvSpPr>
          <p:cNvPr id="41" name="Rectangle : coins arrondis 40">
            <a:extLst>
              <a:ext uri="{FF2B5EF4-FFF2-40B4-BE49-F238E27FC236}">
                <a16:creationId xmlns:a16="http://schemas.microsoft.com/office/drawing/2014/main" id="{E8732324-F787-859B-C041-2B9BCB17A5E4}"/>
              </a:ext>
            </a:extLst>
          </p:cNvPr>
          <p:cNvSpPr/>
          <p:nvPr/>
        </p:nvSpPr>
        <p:spPr>
          <a:xfrm>
            <a:off x="1861457" y="4913284"/>
            <a:ext cx="2286907" cy="1804514"/>
          </a:xfrm>
          <a:prstGeom prst="roundRect">
            <a:avLst/>
          </a:prstGeom>
          <a:solidFill>
            <a:schemeClr val="bg1">
              <a:lumMod val="95000"/>
            </a:schemeClr>
          </a:solidFill>
          <a:ln>
            <a:solidFill>
              <a:srgbClr val="4472C4">
                <a:alpha val="98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ZoneTexte 42">
            <a:extLst>
              <a:ext uri="{FF2B5EF4-FFF2-40B4-BE49-F238E27FC236}">
                <a16:creationId xmlns:a16="http://schemas.microsoft.com/office/drawing/2014/main" id="{D318F01F-8AC8-0F4F-81F1-064CEBB87F85}"/>
              </a:ext>
            </a:extLst>
          </p:cNvPr>
          <p:cNvSpPr txBox="1"/>
          <p:nvPr/>
        </p:nvSpPr>
        <p:spPr>
          <a:xfrm>
            <a:off x="1825118" y="5815554"/>
            <a:ext cx="2396272" cy="954107"/>
          </a:xfrm>
          <a:prstGeom prst="rect">
            <a:avLst/>
          </a:prstGeom>
          <a:noFill/>
        </p:spPr>
        <p:txBody>
          <a:bodyPr wrap="square">
            <a:spAutoFit/>
          </a:bodyPr>
          <a:lstStyle/>
          <a:p>
            <a:pPr algn="ctr">
              <a:buNone/>
            </a:pPr>
            <a:r>
              <a:rPr lang="fr-FR" sz="1400">
                <a:solidFill>
                  <a:srgbClr val="4472C4"/>
                </a:solidFill>
              </a:rPr>
              <a:t>Tennis de Table de </a:t>
            </a:r>
          </a:p>
          <a:p>
            <a:pPr algn="ctr">
              <a:buNone/>
            </a:pPr>
            <a:r>
              <a:rPr lang="fr-FR" sz="1400">
                <a:solidFill>
                  <a:srgbClr val="4472C4"/>
                </a:solidFill>
              </a:rPr>
              <a:t>Joué-lès-Tours (37)</a:t>
            </a:r>
          </a:p>
          <a:p>
            <a:pPr algn="ctr">
              <a:buNone/>
            </a:pPr>
            <a:r>
              <a:rPr lang="fr-FR" sz="1400" b="1">
                <a:solidFill>
                  <a:srgbClr val="4472C4"/>
                </a:solidFill>
              </a:rPr>
              <a:t>1 152,83 € encaissés </a:t>
            </a:r>
          </a:p>
          <a:p>
            <a:pPr algn="ctr">
              <a:buNone/>
            </a:pPr>
            <a:r>
              <a:rPr lang="fr-FR" sz="1400">
                <a:solidFill>
                  <a:srgbClr val="4472C4"/>
                </a:solidFill>
              </a:rPr>
              <a:t>avec 32 personnes</a:t>
            </a:r>
          </a:p>
        </p:txBody>
      </p:sp>
      <p:pic>
        <p:nvPicPr>
          <p:cNvPr id="45" name="Image 44" descr="ACCUEIL - TT.JOUÉ-LÈS-TOURS">
            <a:extLst>
              <a:ext uri="{FF2B5EF4-FFF2-40B4-BE49-F238E27FC236}">
                <a16:creationId xmlns:a16="http://schemas.microsoft.com/office/drawing/2014/main" id="{04EC9884-4D7E-19A2-3CF8-AC89A5481CFE}"/>
              </a:ext>
            </a:extLst>
          </p:cNvPr>
          <p:cNvPicPr>
            <a:picLocks noChangeAspect="1"/>
          </p:cNvPicPr>
          <p:nvPr/>
        </p:nvPicPr>
        <p:blipFill>
          <a:blip r:embed="rId4"/>
          <a:stretch>
            <a:fillRect/>
          </a:stretch>
        </p:blipFill>
        <p:spPr>
          <a:xfrm>
            <a:off x="2552927" y="5024291"/>
            <a:ext cx="884072" cy="834320"/>
          </a:xfrm>
          <a:prstGeom prst="rect">
            <a:avLst/>
          </a:prstGeom>
        </p:spPr>
      </p:pic>
      <p:sp>
        <p:nvSpPr>
          <p:cNvPr id="47" name="ZoneTexte 46">
            <a:extLst>
              <a:ext uri="{FF2B5EF4-FFF2-40B4-BE49-F238E27FC236}">
                <a16:creationId xmlns:a16="http://schemas.microsoft.com/office/drawing/2014/main" id="{6F820E41-16AD-0B31-464C-E0BAB1568FD0}"/>
              </a:ext>
            </a:extLst>
          </p:cNvPr>
          <p:cNvSpPr txBox="1"/>
          <p:nvPr/>
        </p:nvSpPr>
        <p:spPr>
          <a:xfrm>
            <a:off x="617737" y="4332610"/>
            <a:ext cx="5387907" cy="400110"/>
          </a:xfrm>
          <a:prstGeom prst="rect">
            <a:avLst/>
          </a:prstGeom>
          <a:noFill/>
        </p:spPr>
        <p:txBody>
          <a:bodyPr wrap="square" lIns="91440" tIns="45720" rIns="91440" bIns="45720" anchor="t">
            <a:spAutoFit/>
          </a:bodyPr>
          <a:lstStyle/>
          <a:p>
            <a:r>
              <a:rPr lang="fr-FR" sz="2000" i="0" u="none" strike="noStrike" baseline="0">
                <a:solidFill>
                  <a:srgbClr val="FFFFFF"/>
                </a:solidFill>
                <a:highlight>
                  <a:srgbClr val="EE334E"/>
                </a:highlight>
                <a:latin typeface="CIDFont+F1"/>
              </a:rPr>
              <a:t>Exemples de virements déjà perçus :   </a:t>
            </a:r>
            <a:endParaRPr lang="fr-FR" sz="2000">
              <a:highlight>
                <a:srgbClr val="EE334E"/>
              </a:highlight>
            </a:endParaRPr>
          </a:p>
        </p:txBody>
      </p:sp>
      <p:sp>
        <p:nvSpPr>
          <p:cNvPr id="51" name="Rectangle : coins arrondis 50">
            <a:extLst>
              <a:ext uri="{FF2B5EF4-FFF2-40B4-BE49-F238E27FC236}">
                <a16:creationId xmlns:a16="http://schemas.microsoft.com/office/drawing/2014/main" id="{137D80A3-1B1B-5642-AD6B-EAD7FB51775E}"/>
              </a:ext>
            </a:extLst>
          </p:cNvPr>
          <p:cNvSpPr/>
          <p:nvPr/>
        </p:nvSpPr>
        <p:spPr>
          <a:xfrm>
            <a:off x="696853" y="3195623"/>
            <a:ext cx="2019825" cy="934214"/>
          </a:xfrm>
          <a:prstGeom prst="roundRect">
            <a:avLst/>
          </a:prstGeom>
          <a:solidFill>
            <a:schemeClr val="bg1">
              <a:lumMod val="95000"/>
            </a:schemeClr>
          </a:solidFill>
          <a:ln>
            <a:solidFill>
              <a:srgbClr val="4472C4">
                <a:alpha val="98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a:solidFill>
                  <a:srgbClr val="002A7E"/>
                </a:solidFill>
                <a:latin typeface="DINOT-Bold" panose="02010804030101020104"/>
              </a:rPr>
              <a:t>Courses hebdomadaires : </a:t>
            </a:r>
          </a:p>
          <a:p>
            <a:pPr algn="ctr"/>
            <a:r>
              <a:rPr lang="fr-FR" sz="1400" b="1">
                <a:solidFill>
                  <a:srgbClr val="002A7E"/>
                </a:solidFill>
                <a:latin typeface="DINOT-Bold" panose="02010804030101020104"/>
              </a:rPr>
              <a:t>100 € / semaine</a:t>
            </a:r>
          </a:p>
        </p:txBody>
      </p:sp>
      <p:sp>
        <p:nvSpPr>
          <p:cNvPr id="59" name="Rectangle : coins arrondis 58">
            <a:extLst>
              <a:ext uri="{FF2B5EF4-FFF2-40B4-BE49-F238E27FC236}">
                <a16:creationId xmlns:a16="http://schemas.microsoft.com/office/drawing/2014/main" id="{6C97D32F-17E0-CCF9-24E1-5452D019F640}"/>
              </a:ext>
            </a:extLst>
          </p:cNvPr>
          <p:cNvSpPr/>
          <p:nvPr/>
        </p:nvSpPr>
        <p:spPr>
          <a:xfrm>
            <a:off x="9670698" y="2398065"/>
            <a:ext cx="1338203" cy="1731772"/>
          </a:xfrm>
          <a:prstGeom prst="roundRect">
            <a:avLst/>
          </a:prstGeom>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b="1">
              <a:solidFill>
                <a:srgbClr val="001F45"/>
              </a:solidFill>
              <a:latin typeface="DINOT-Bold" panose="02010804030101020104"/>
            </a:endParaRPr>
          </a:p>
          <a:p>
            <a:pPr algn="ctr"/>
            <a:endParaRPr lang="fr-FR" sz="1400" b="1">
              <a:solidFill>
                <a:srgbClr val="001F45"/>
              </a:solidFill>
              <a:latin typeface="DINOT-Bold" panose="02010804030101020104"/>
            </a:endParaRPr>
          </a:p>
          <a:p>
            <a:pPr algn="ctr"/>
            <a:endParaRPr lang="fr-FR" sz="1400" b="1">
              <a:solidFill>
                <a:srgbClr val="001F45"/>
              </a:solidFill>
              <a:latin typeface="DINOT-Bold" panose="02010804030101020104"/>
            </a:endParaRPr>
          </a:p>
          <a:p>
            <a:pPr algn="ctr"/>
            <a:r>
              <a:rPr lang="fr-FR" sz="1400" b="1">
                <a:solidFill>
                  <a:schemeClr val="bg1"/>
                </a:solidFill>
                <a:latin typeface="DINOT-Bold" panose="02010804030101020104"/>
              </a:rPr>
              <a:t>Jusqu’à </a:t>
            </a:r>
          </a:p>
          <a:p>
            <a:pPr algn="ctr"/>
            <a:r>
              <a:rPr lang="fr-FR" sz="1400" b="1">
                <a:solidFill>
                  <a:schemeClr val="bg1"/>
                </a:solidFill>
                <a:latin typeface="DINOT-Bold" panose="02010804030101020104"/>
              </a:rPr>
              <a:t>1 150 €/an pour le club</a:t>
            </a:r>
          </a:p>
        </p:txBody>
      </p:sp>
      <p:sp>
        <p:nvSpPr>
          <p:cNvPr id="61" name="Rectangle : coins arrondis 60">
            <a:extLst>
              <a:ext uri="{FF2B5EF4-FFF2-40B4-BE49-F238E27FC236}">
                <a16:creationId xmlns:a16="http://schemas.microsoft.com/office/drawing/2014/main" id="{36F43239-1F18-DE05-5D86-7CE98ADDE48C}"/>
              </a:ext>
            </a:extLst>
          </p:cNvPr>
          <p:cNvSpPr/>
          <p:nvPr/>
        </p:nvSpPr>
        <p:spPr>
          <a:xfrm>
            <a:off x="3143980" y="3195623"/>
            <a:ext cx="2019825" cy="934214"/>
          </a:xfrm>
          <a:prstGeom prst="roundRect">
            <a:avLst/>
          </a:prstGeom>
          <a:solidFill>
            <a:schemeClr val="bg1">
              <a:lumMod val="95000"/>
            </a:schemeClr>
          </a:solidFill>
          <a:ln>
            <a:solidFill>
              <a:srgbClr val="4472C4">
                <a:alpha val="98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a:solidFill>
                  <a:srgbClr val="002A7E"/>
                </a:solidFill>
                <a:latin typeface="DINOT-Bold" panose="02010804030101020104"/>
              </a:rPr>
              <a:t>Remboursement </a:t>
            </a:r>
          </a:p>
          <a:p>
            <a:pPr algn="ctr"/>
            <a:r>
              <a:rPr lang="fr-FR" sz="1400" b="1">
                <a:solidFill>
                  <a:srgbClr val="002A7E"/>
                </a:solidFill>
                <a:latin typeface="DINOT-Bold" panose="02010804030101020104"/>
              </a:rPr>
              <a:t>moyen : </a:t>
            </a:r>
          </a:p>
          <a:p>
            <a:pPr algn="ctr"/>
            <a:r>
              <a:rPr lang="fr-FR" sz="1400" b="1">
                <a:solidFill>
                  <a:srgbClr val="002A7E"/>
                </a:solidFill>
                <a:latin typeface="DINOT-Bold" panose="02010804030101020104"/>
              </a:rPr>
              <a:t>3%</a:t>
            </a:r>
          </a:p>
        </p:txBody>
      </p:sp>
      <p:sp>
        <p:nvSpPr>
          <p:cNvPr id="63" name="Rectangle : coins arrondis 62">
            <a:extLst>
              <a:ext uri="{FF2B5EF4-FFF2-40B4-BE49-F238E27FC236}">
                <a16:creationId xmlns:a16="http://schemas.microsoft.com/office/drawing/2014/main" id="{80EA299D-C189-9A1A-40E1-1A7F337EF9A4}"/>
              </a:ext>
            </a:extLst>
          </p:cNvPr>
          <p:cNvSpPr/>
          <p:nvPr/>
        </p:nvSpPr>
        <p:spPr>
          <a:xfrm>
            <a:off x="5636867" y="3195623"/>
            <a:ext cx="2019825" cy="934214"/>
          </a:xfrm>
          <a:prstGeom prst="roundRect">
            <a:avLst/>
          </a:prstGeom>
          <a:solidFill>
            <a:schemeClr val="bg1">
              <a:lumMod val="95000"/>
            </a:schemeClr>
          </a:solidFill>
          <a:ln>
            <a:solidFill>
              <a:srgbClr val="4472C4">
                <a:alpha val="98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a:solidFill>
                  <a:srgbClr val="002A7E"/>
                </a:solidFill>
                <a:latin typeface="DINOT-Bold" panose="02010804030101020104"/>
              </a:rPr>
              <a:t>Don pour le club :</a:t>
            </a:r>
          </a:p>
          <a:p>
            <a:pPr algn="ctr"/>
            <a:r>
              <a:rPr lang="fr-FR" sz="1400" b="1">
                <a:solidFill>
                  <a:srgbClr val="002A7E"/>
                </a:solidFill>
                <a:latin typeface="DINOT-Bold" panose="02010804030101020104"/>
              </a:rPr>
              <a:t>Entre 6 et 12 € </a:t>
            </a:r>
          </a:p>
          <a:p>
            <a:pPr algn="ctr"/>
            <a:r>
              <a:rPr lang="fr-FR" sz="1400" b="1">
                <a:solidFill>
                  <a:srgbClr val="002A7E"/>
                </a:solidFill>
                <a:latin typeface="DINOT-Bold" panose="02010804030101020104"/>
              </a:rPr>
              <a:t>par mois et par utilisateur</a:t>
            </a:r>
          </a:p>
        </p:txBody>
      </p:sp>
      <p:pic>
        <p:nvPicPr>
          <p:cNvPr id="67" name="Image 66" descr="The image depicts a simple, stylized football trophy with a ribbon, symbolizing a sports victory.&#10;&#10;Le contenu généré par l’IA peut être incorrect.">
            <a:extLst>
              <a:ext uri="{FF2B5EF4-FFF2-40B4-BE49-F238E27FC236}">
                <a16:creationId xmlns:a16="http://schemas.microsoft.com/office/drawing/2014/main" id="{CFC6FAB5-AB52-A613-141C-BCEE0E0AF0C5}"/>
              </a:ext>
            </a:extLst>
          </p:cNvPr>
          <p:cNvPicPr>
            <a:picLocks noChangeAspect="1"/>
          </p:cNvPicPr>
          <p:nvPr/>
        </p:nvPicPr>
        <p:blipFill>
          <a:blip r:embed="rId5"/>
          <a:stretch>
            <a:fillRect/>
          </a:stretch>
        </p:blipFill>
        <p:spPr>
          <a:xfrm>
            <a:off x="8367193" y="2497642"/>
            <a:ext cx="678346" cy="582954"/>
          </a:xfrm>
          <a:prstGeom prst="rect">
            <a:avLst/>
          </a:prstGeom>
        </p:spPr>
      </p:pic>
      <p:pic>
        <p:nvPicPr>
          <p:cNvPr id="69" name="Image 68" descr="A cartoon shopping cart icon featuring a collection of various containers.&#10;&#10;Le contenu généré par l’IA peut être incorrect.">
            <a:extLst>
              <a:ext uri="{FF2B5EF4-FFF2-40B4-BE49-F238E27FC236}">
                <a16:creationId xmlns:a16="http://schemas.microsoft.com/office/drawing/2014/main" id="{75F8C4E6-B543-DDFF-B623-42FFC6F9C211}"/>
              </a:ext>
            </a:extLst>
          </p:cNvPr>
          <p:cNvPicPr>
            <a:picLocks noChangeAspect="1"/>
          </p:cNvPicPr>
          <p:nvPr/>
        </p:nvPicPr>
        <p:blipFill>
          <a:blip r:embed="rId6"/>
          <a:stretch>
            <a:fillRect/>
          </a:stretch>
        </p:blipFill>
        <p:spPr>
          <a:xfrm>
            <a:off x="1237247" y="2455903"/>
            <a:ext cx="714587" cy="584662"/>
          </a:xfrm>
          <a:prstGeom prst="rect">
            <a:avLst/>
          </a:prstGeom>
        </p:spPr>
      </p:pic>
      <p:pic>
        <p:nvPicPr>
          <p:cNvPr id="71" name="Image 70" descr="A simple, blue icon depicting a clean, minimalist shop front with a door and windows.&#10;&#10;Le contenu généré par l’IA peut être incorrect.">
            <a:extLst>
              <a:ext uri="{FF2B5EF4-FFF2-40B4-BE49-F238E27FC236}">
                <a16:creationId xmlns:a16="http://schemas.microsoft.com/office/drawing/2014/main" id="{7CB525C2-5C17-861C-45EB-F3B32445D775}"/>
              </a:ext>
            </a:extLst>
          </p:cNvPr>
          <p:cNvPicPr>
            <a:picLocks noChangeAspect="1"/>
          </p:cNvPicPr>
          <p:nvPr/>
        </p:nvPicPr>
        <p:blipFill>
          <a:blip r:embed="rId7"/>
          <a:stretch>
            <a:fillRect/>
          </a:stretch>
        </p:blipFill>
        <p:spPr>
          <a:xfrm>
            <a:off x="3826664" y="2451452"/>
            <a:ext cx="627969" cy="563007"/>
          </a:xfrm>
          <a:prstGeom prst="rect">
            <a:avLst/>
          </a:prstGeom>
        </p:spPr>
      </p:pic>
      <p:pic>
        <p:nvPicPr>
          <p:cNvPr id="73" name="Image 72" descr="A hand holding a heart-shaped gift box with a glowing starburst effect.&#10;&#10;Le contenu généré par l’IA peut être incorrect.">
            <a:extLst>
              <a:ext uri="{FF2B5EF4-FFF2-40B4-BE49-F238E27FC236}">
                <a16:creationId xmlns:a16="http://schemas.microsoft.com/office/drawing/2014/main" id="{0DA802AF-D74B-A004-B4D8-BEF1A80D547E}"/>
              </a:ext>
            </a:extLst>
          </p:cNvPr>
          <p:cNvPicPr>
            <a:picLocks noChangeAspect="1"/>
          </p:cNvPicPr>
          <p:nvPr/>
        </p:nvPicPr>
        <p:blipFill>
          <a:blip r:embed="rId8"/>
          <a:stretch>
            <a:fillRect/>
          </a:stretch>
        </p:blipFill>
        <p:spPr>
          <a:xfrm>
            <a:off x="6365275" y="2430545"/>
            <a:ext cx="563007" cy="627969"/>
          </a:xfrm>
          <a:prstGeom prst="rect">
            <a:avLst/>
          </a:prstGeom>
        </p:spPr>
      </p:pic>
      <p:pic>
        <p:nvPicPr>
          <p:cNvPr id="81" name="Image 80" descr="The image depicts a child holding hands with an adult, both standing side by side, surrounded by a minimalistic blue background with white, dotted lines.&#10;&#10;Le contenu généré par l’IA peut être incorrect.">
            <a:extLst>
              <a:ext uri="{FF2B5EF4-FFF2-40B4-BE49-F238E27FC236}">
                <a16:creationId xmlns:a16="http://schemas.microsoft.com/office/drawing/2014/main" id="{40BD7C69-EED4-A0B3-9F43-3FD72A25102B}"/>
              </a:ext>
            </a:extLst>
          </p:cNvPr>
          <p:cNvPicPr>
            <a:picLocks noChangeAspect="1"/>
          </p:cNvPicPr>
          <p:nvPr/>
        </p:nvPicPr>
        <p:blipFill>
          <a:blip r:embed="rId9"/>
          <a:stretch>
            <a:fillRect/>
          </a:stretch>
        </p:blipFill>
        <p:spPr>
          <a:xfrm>
            <a:off x="9930081" y="2451452"/>
            <a:ext cx="819436" cy="757357"/>
          </a:xfrm>
          <a:prstGeom prst="rect">
            <a:avLst/>
          </a:prstGeom>
        </p:spPr>
      </p:pic>
      <p:cxnSp>
        <p:nvCxnSpPr>
          <p:cNvPr id="83" name="Connecteur droit avec flèche 82">
            <a:extLst>
              <a:ext uri="{FF2B5EF4-FFF2-40B4-BE49-F238E27FC236}">
                <a16:creationId xmlns:a16="http://schemas.microsoft.com/office/drawing/2014/main" id="{841B811C-D267-E31C-CDB8-6BC8C79EE226}"/>
              </a:ext>
            </a:extLst>
          </p:cNvPr>
          <p:cNvCxnSpPr>
            <a:cxnSpLocks/>
          </p:cNvCxnSpPr>
          <p:nvPr/>
        </p:nvCxnSpPr>
        <p:spPr>
          <a:xfrm>
            <a:off x="2754771" y="3657600"/>
            <a:ext cx="366059" cy="513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84" name="Connecteur droit avec flèche 83">
            <a:extLst>
              <a:ext uri="{FF2B5EF4-FFF2-40B4-BE49-F238E27FC236}">
                <a16:creationId xmlns:a16="http://schemas.microsoft.com/office/drawing/2014/main" id="{582E1395-4B1A-F072-CAAA-4BBA0396610D}"/>
              </a:ext>
            </a:extLst>
          </p:cNvPr>
          <p:cNvCxnSpPr>
            <a:cxnSpLocks/>
          </p:cNvCxnSpPr>
          <p:nvPr/>
        </p:nvCxnSpPr>
        <p:spPr>
          <a:xfrm>
            <a:off x="5222342" y="3662730"/>
            <a:ext cx="366059" cy="513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86" name="Connecteur droit avec flèche 85">
            <a:extLst>
              <a:ext uri="{FF2B5EF4-FFF2-40B4-BE49-F238E27FC236}">
                <a16:creationId xmlns:a16="http://schemas.microsoft.com/office/drawing/2014/main" id="{AA95FC9D-A935-7F51-9513-7A3BDF684FC0}"/>
              </a:ext>
            </a:extLst>
          </p:cNvPr>
          <p:cNvCxnSpPr>
            <a:cxnSpLocks/>
          </p:cNvCxnSpPr>
          <p:nvPr/>
        </p:nvCxnSpPr>
        <p:spPr>
          <a:xfrm>
            <a:off x="9337095" y="3660303"/>
            <a:ext cx="320520" cy="4992"/>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89" name="Connecteur droit avec flèche 88">
            <a:extLst>
              <a:ext uri="{FF2B5EF4-FFF2-40B4-BE49-F238E27FC236}">
                <a16:creationId xmlns:a16="http://schemas.microsoft.com/office/drawing/2014/main" id="{53DEB47F-0FF9-7A55-317B-7A7E01F4D557}"/>
              </a:ext>
            </a:extLst>
          </p:cNvPr>
          <p:cNvCxnSpPr>
            <a:cxnSpLocks/>
          </p:cNvCxnSpPr>
          <p:nvPr/>
        </p:nvCxnSpPr>
        <p:spPr>
          <a:xfrm>
            <a:off x="7726759" y="3652470"/>
            <a:ext cx="366059" cy="513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92" name="ZoneTexte 91">
            <a:extLst>
              <a:ext uri="{FF2B5EF4-FFF2-40B4-BE49-F238E27FC236}">
                <a16:creationId xmlns:a16="http://schemas.microsoft.com/office/drawing/2014/main" id="{A75575ED-F930-303F-BE4D-0C98B95985D8}"/>
              </a:ext>
            </a:extLst>
          </p:cNvPr>
          <p:cNvSpPr txBox="1"/>
          <p:nvPr/>
        </p:nvSpPr>
        <p:spPr>
          <a:xfrm>
            <a:off x="3047036" y="3247227"/>
            <a:ext cx="6094070" cy="369332"/>
          </a:xfrm>
          <a:prstGeom prst="rect">
            <a:avLst/>
          </a:prstGeom>
          <a:noFill/>
        </p:spPr>
        <p:txBody>
          <a:bodyPr wrap="square">
            <a:spAutoFit/>
          </a:bodyPr>
          <a:lstStyle/>
          <a:p>
            <a:r>
              <a:rPr lang="fr-FR" b="0">
                <a:effectLst/>
              </a:rPr>
              <a:t> </a:t>
            </a:r>
            <a:endParaRPr lang="fr-FR"/>
          </a:p>
        </p:txBody>
      </p:sp>
    </p:spTree>
    <p:extLst>
      <p:ext uri="{BB962C8B-B14F-4D97-AF65-F5344CB8AC3E}">
        <p14:creationId xmlns:p14="http://schemas.microsoft.com/office/powerpoint/2010/main" val="869354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16AE6F9-F78A-1840-AF54-F75B98E22F9D}"/>
            </a:ext>
          </a:extLst>
        </p:cNvPr>
        <p:cNvGrpSpPr/>
        <p:nvPr/>
      </p:nvGrpSpPr>
      <p:grpSpPr>
        <a:xfrm>
          <a:off x="0" y="0"/>
          <a:ext cx="0" cy="0"/>
          <a:chOff x="0" y="0"/>
          <a:chExt cx="0" cy="0"/>
        </a:xfrm>
      </p:grpSpPr>
      <p:sp>
        <p:nvSpPr>
          <p:cNvPr id="49" name="Rectangle : coins arrondis 48">
            <a:extLst>
              <a:ext uri="{FF2B5EF4-FFF2-40B4-BE49-F238E27FC236}">
                <a16:creationId xmlns:a16="http://schemas.microsoft.com/office/drawing/2014/main" id="{26E793FE-5849-0B94-2B19-63ADD87F4F29}"/>
              </a:ext>
            </a:extLst>
          </p:cNvPr>
          <p:cNvSpPr/>
          <p:nvPr/>
        </p:nvSpPr>
        <p:spPr>
          <a:xfrm>
            <a:off x="8106563" y="3237069"/>
            <a:ext cx="1207382" cy="846468"/>
          </a:xfrm>
          <a:prstGeom prst="roundRect">
            <a:avLst/>
          </a:prstGeom>
          <a:solidFill>
            <a:schemeClr val="bg1">
              <a:lumMod val="95000"/>
            </a:schemeClr>
          </a:solidFill>
          <a:ln>
            <a:solidFill>
              <a:srgbClr val="4472C4">
                <a:alpha val="98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a:solidFill>
                  <a:srgbClr val="002A7E"/>
                </a:solidFill>
                <a:latin typeface="DINOT-Bold" panose="02010804030101020104"/>
              </a:rPr>
              <a:t>Club </a:t>
            </a:r>
          </a:p>
          <a:p>
            <a:pPr algn="ctr"/>
            <a:r>
              <a:rPr lang="fr-FR" sz="1400" b="1">
                <a:solidFill>
                  <a:srgbClr val="002A7E"/>
                </a:solidFill>
                <a:latin typeface="DINOT-Bold" panose="02010804030101020104"/>
              </a:rPr>
              <a:t>avec 10 </a:t>
            </a:r>
          </a:p>
          <a:p>
            <a:pPr algn="ctr"/>
            <a:r>
              <a:rPr lang="fr-FR" sz="1400" b="1">
                <a:solidFill>
                  <a:srgbClr val="002A7E"/>
                </a:solidFill>
                <a:latin typeface="DINOT-Bold" panose="02010804030101020104"/>
              </a:rPr>
              <a:t>utilisateurs</a:t>
            </a:r>
          </a:p>
        </p:txBody>
      </p:sp>
      <p:sp>
        <p:nvSpPr>
          <p:cNvPr id="7" name="Espace réservé du texte 2">
            <a:extLst>
              <a:ext uri="{FF2B5EF4-FFF2-40B4-BE49-F238E27FC236}">
                <a16:creationId xmlns:a16="http://schemas.microsoft.com/office/drawing/2014/main" id="{EB18A02F-3AA4-AE1F-E415-1773E4354AD2}"/>
              </a:ext>
            </a:extLst>
          </p:cNvPr>
          <p:cNvSpPr txBox="1">
            <a:spLocks/>
          </p:cNvSpPr>
          <p:nvPr/>
        </p:nvSpPr>
        <p:spPr>
          <a:xfrm>
            <a:off x="533932" y="1249437"/>
            <a:ext cx="8410496" cy="538162"/>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Paris2024 Semibold" panose="02010503030201020103"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solidFill>
                  <a:srgbClr val="EE334E"/>
                </a:solidFill>
                <a:latin typeface="DINOT-Bold"/>
              </a:rPr>
              <a:t>1 000 €/an facilement atteignables pour un club</a:t>
            </a:r>
          </a:p>
        </p:txBody>
      </p:sp>
      <p:sp>
        <p:nvSpPr>
          <p:cNvPr id="19" name="ZoneTexte 18">
            <a:extLst>
              <a:ext uri="{FF2B5EF4-FFF2-40B4-BE49-F238E27FC236}">
                <a16:creationId xmlns:a16="http://schemas.microsoft.com/office/drawing/2014/main" id="{75717EC5-AE46-5947-CBF4-8AB92A839C68}"/>
              </a:ext>
            </a:extLst>
          </p:cNvPr>
          <p:cNvSpPr txBox="1"/>
          <p:nvPr/>
        </p:nvSpPr>
        <p:spPr>
          <a:xfrm>
            <a:off x="533932" y="1796549"/>
            <a:ext cx="10474969" cy="430887"/>
          </a:xfrm>
          <a:prstGeom prst="rect">
            <a:avLst/>
          </a:prstGeom>
          <a:noFill/>
        </p:spPr>
        <p:txBody>
          <a:bodyPr wrap="square">
            <a:spAutoFit/>
          </a:bodyPr>
          <a:lstStyle/>
          <a:p>
            <a:pPr algn="ctr"/>
            <a:r>
              <a:rPr lang="fr-FR" sz="2200">
                <a:solidFill>
                  <a:schemeClr val="bg1"/>
                </a:solidFill>
                <a:highlight>
                  <a:srgbClr val="EE334E"/>
                </a:highlight>
                <a:latin typeface="DINOT-Bold" panose="02010804030101020104"/>
              </a:rPr>
              <a:t>Un potentiel de revenus récurrents grâce aux achats du quotidien de votre communauté :</a:t>
            </a:r>
          </a:p>
        </p:txBody>
      </p:sp>
      <p:sp>
        <p:nvSpPr>
          <p:cNvPr id="51" name="Rectangle : coins arrondis 50">
            <a:extLst>
              <a:ext uri="{FF2B5EF4-FFF2-40B4-BE49-F238E27FC236}">
                <a16:creationId xmlns:a16="http://schemas.microsoft.com/office/drawing/2014/main" id="{56708AB0-B1C9-148F-A207-CAC25D8FC896}"/>
              </a:ext>
            </a:extLst>
          </p:cNvPr>
          <p:cNvSpPr/>
          <p:nvPr/>
        </p:nvSpPr>
        <p:spPr>
          <a:xfrm>
            <a:off x="696853" y="3195623"/>
            <a:ext cx="2019825" cy="934214"/>
          </a:xfrm>
          <a:prstGeom prst="roundRect">
            <a:avLst/>
          </a:prstGeom>
          <a:solidFill>
            <a:schemeClr val="bg1">
              <a:lumMod val="95000"/>
            </a:schemeClr>
          </a:solidFill>
          <a:ln>
            <a:solidFill>
              <a:srgbClr val="4472C4">
                <a:alpha val="98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a:solidFill>
                  <a:srgbClr val="002A7E"/>
                </a:solidFill>
                <a:latin typeface="DINOT-Bold" panose="02010804030101020104"/>
              </a:rPr>
              <a:t>Courses hebdomadaires : </a:t>
            </a:r>
          </a:p>
          <a:p>
            <a:pPr algn="ctr"/>
            <a:r>
              <a:rPr lang="fr-FR" sz="1400" b="1">
                <a:solidFill>
                  <a:srgbClr val="002A7E"/>
                </a:solidFill>
                <a:latin typeface="DINOT-Bold" panose="02010804030101020104"/>
              </a:rPr>
              <a:t>100 € / semaine</a:t>
            </a:r>
          </a:p>
        </p:txBody>
      </p:sp>
      <p:sp>
        <p:nvSpPr>
          <p:cNvPr id="59" name="Rectangle : coins arrondis 58">
            <a:extLst>
              <a:ext uri="{FF2B5EF4-FFF2-40B4-BE49-F238E27FC236}">
                <a16:creationId xmlns:a16="http://schemas.microsoft.com/office/drawing/2014/main" id="{DFA4EF4C-D3EF-1D0B-CDAD-D83D4A2171F8}"/>
              </a:ext>
            </a:extLst>
          </p:cNvPr>
          <p:cNvSpPr/>
          <p:nvPr/>
        </p:nvSpPr>
        <p:spPr>
          <a:xfrm>
            <a:off x="9670698" y="2398065"/>
            <a:ext cx="1338203" cy="1731772"/>
          </a:xfrm>
          <a:prstGeom prst="roundRect">
            <a:avLst/>
          </a:prstGeom>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b="1">
              <a:solidFill>
                <a:srgbClr val="001F45"/>
              </a:solidFill>
              <a:latin typeface="DINOT-Bold" panose="02010804030101020104"/>
            </a:endParaRPr>
          </a:p>
          <a:p>
            <a:pPr algn="ctr"/>
            <a:endParaRPr lang="fr-FR" sz="1400" b="1">
              <a:solidFill>
                <a:srgbClr val="001F45"/>
              </a:solidFill>
              <a:latin typeface="DINOT-Bold" panose="02010804030101020104"/>
            </a:endParaRPr>
          </a:p>
          <a:p>
            <a:pPr algn="ctr"/>
            <a:endParaRPr lang="fr-FR" sz="1400" b="1">
              <a:solidFill>
                <a:srgbClr val="001F45"/>
              </a:solidFill>
              <a:latin typeface="DINOT-Bold" panose="02010804030101020104"/>
            </a:endParaRPr>
          </a:p>
          <a:p>
            <a:pPr algn="ctr"/>
            <a:r>
              <a:rPr lang="fr-FR" sz="1400" b="1">
                <a:solidFill>
                  <a:schemeClr val="bg1"/>
                </a:solidFill>
                <a:latin typeface="DINOT-Bold" panose="02010804030101020104"/>
              </a:rPr>
              <a:t>Jusqu’à </a:t>
            </a:r>
          </a:p>
          <a:p>
            <a:pPr algn="ctr"/>
            <a:r>
              <a:rPr lang="fr-FR" sz="1400" b="1">
                <a:solidFill>
                  <a:schemeClr val="bg1"/>
                </a:solidFill>
                <a:latin typeface="DINOT-Bold" panose="02010804030101020104"/>
              </a:rPr>
              <a:t>1 150 €/an pour le club</a:t>
            </a:r>
          </a:p>
        </p:txBody>
      </p:sp>
      <p:sp>
        <p:nvSpPr>
          <p:cNvPr id="61" name="Rectangle : coins arrondis 60">
            <a:extLst>
              <a:ext uri="{FF2B5EF4-FFF2-40B4-BE49-F238E27FC236}">
                <a16:creationId xmlns:a16="http://schemas.microsoft.com/office/drawing/2014/main" id="{76B1F909-1F06-2DB6-3ADB-743E779CD6F1}"/>
              </a:ext>
            </a:extLst>
          </p:cNvPr>
          <p:cNvSpPr/>
          <p:nvPr/>
        </p:nvSpPr>
        <p:spPr>
          <a:xfrm>
            <a:off x="3143980" y="3195623"/>
            <a:ext cx="2019825" cy="934214"/>
          </a:xfrm>
          <a:prstGeom prst="roundRect">
            <a:avLst/>
          </a:prstGeom>
          <a:solidFill>
            <a:schemeClr val="bg1">
              <a:lumMod val="95000"/>
            </a:schemeClr>
          </a:solidFill>
          <a:ln>
            <a:solidFill>
              <a:srgbClr val="4472C4">
                <a:alpha val="98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a:solidFill>
                  <a:srgbClr val="002A7E"/>
                </a:solidFill>
                <a:latin typeface="DINOT-Bold" panose="02010804030101020104"/>
              </a:rPr>
              <a:t>Remboursement </a:t>
            </a:r>
          </a:p>
          <a:p>
            <a:pPr algn="ctr"/>
            <a:r>
              <a:rPr lang="fr-FR" sz="1400" b="1">
                <a:solidFill>
                  <a:srgbClr val="002A7E"/>
                </a:solidFill>
                <a:latin typeface="DINOT-Bold" panose="02010804030101020104"/>
              </a:rPr>
              <a:t>moyen : </a:t>
            </a:r>
          </a:p>
          <a:p>
            <a:pPr algn="ctr"/>
            <a:r>
              <a:rPr lang="fr-FR" sz="1400" b="1">
                <a:solidFill>
                  <a:srgbClr val="002A7E"/>
                </a:solidFill>
                <a:latin typeface="DINOT-Bold" panose="02010804030101020104"/>
              </a:rPr>
              <a:t>3%</a:t>
            </a:r>
          </a:p>
        </p:txBody>
      </p:sp>
      <p:sp>
        <p:nvSpPr>
          <p:cNvPr id="63" name="Rectangle : coins arrondis 62">
            <a:extLst>
              <a:ext uri="{FF2B5EF4-FFF2-40B4-BE49-F238E27FC236}">
                <a16:creationId xmlns:a16="http://schemas.microsoft.com/office/drawing/2014/main" id="{2D4CAE8A-7569-4509-F3BE-99C8EE7227E4}"/>
              </a:ext>
            </a:extLst>
          </p:cNvPr>
          <p:cNvSpPr/>
          <p:nvPr/>
        </p:nvSpPr>
        <p:spPr>
          <a:xfrm>
            <a:off x="5636867" y="3195623"/>
            <a:ext cx="2019825" cy="934214"/>
          </a:xfrm>
          <a:prstGeom prst="roundRect">
            <a:avLst/>
          </a:prstGeom>
          <a:solidFill>
            <a:schemeClr val="bg1">
              <a:lumMod val="95000"/>
            </a:schemeClr>
          </a:solidFill>
          <a:ln>
            <a:solidFill>
              <a:srgbClr val="4472C4">
                <a:alpha val="98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a:solidFill>
                  <a:srgbClr val="002A7E"/>
                </a:solidFill>
                <a:latin typeface="DINOT-Bold" panose="02010804030101020104"/>
              </a:rPr>
              <a:t>Don pour le club :</a:t>
            </a:r>
          </a:p>
          <a:p>
            <a:pPr algn="ctr"/>
            <a:r>
              <a:rPr lang="fr-FR" sz="1400" b="1">
                <a:solidFill>
                  <a:srgbClr val="002A7E"/>
                </a:solidFill>
                <a:latin typeface="DINOT-Bold" panose="02010804030101020104"/>
              </a:rPr>
              <a:t>Entre 6 et 12 € </a:t>
            </a:r>
          </a:p>
          <a:p>
            <a:pPr algn="ctr"/>
            <a:r>
              <a:rPr lang="fr-FR" sz="1400" b="1">
                <a:solidFill>
                  <a:srgbClr val="002A7E"/>
                </a:solidFill>
                <a:latin typeface="DINOT-Bold" panose="02010804030101020104"/>
              </a:rPr>
              <a:t>par mois et par utilisateur</a:t>
            </a:r>
          </a:p>
        </p:txBody>
      </p:sp>
      <p:pic>
        <p:nvPicPr>
          <p:cNvPr id="67" name="Image 66" descr="The image depicts a simple, stylized football trophy with a ribbon, symbolizing a sports victory.&#10;&#10;Le contenu généré par l’IA peut être incorrect.">
            <a:extLst>
              <a:ext uri="{FF2B5EF4-FFF2-40B4-BE49-F238E27FC236}">
                <a16:creationId xmlns:a16="http://schemas.microsoft.com/office/drawing/2014/main" id="{05FF8A90-7B3F-85CD-8897-823AE62EBE42}"/>
              </a:ext>
            </a:extLst>
          </p:cNvPr>
          <p:cNvPicPr>
            <a:picLocks noChangeAspect="1"/>
          </p:cNvPicPr>
          <p:nvPr/>
        </p:nvPicPr>
        <p:blipFill>
          <a:blip r:embed="rId2"/>
          <a:stretch>
            <a:fillRect/>
          </a:stretch>
        </p:blipFill>
        <p:spPr>
          <a:xfrm>
            <a:off x="8367193" y="2497642"/>
            <a:ext cx="678346" cy="582954"/>
          </a:xfrm>
          <a:prstGeom prst="rect">
            <a:avLst/>
          </a:prstGeom>
        </p:spPr>
      </p:pic>
      <p:pic>
        <p:nvPicPr>
          <p:cNvPr id="69" name="Image 68" descr="A cartoon shopping cart icon featuring a collection of various containers.&#10;&#10;Le contenu généré par l’IA peut être incorrect.">
            <a:extLst>
              <a:ext uri="{FF2B5EF4-FFF2-40B4-BE49-F238E27FC236}">
                <a16:creationId xmlns:a16="http://schemas.microsoft.com/office/drawing/2014/main" id="{3191F957-D81A-DD77-9293-60BE885015F6}"/>
              </a:ext>
            </a:extLst>
          </p:cNvPr>
          <p:cNvPicPr>
            <a:picLocks noChangeAspect="1"/>
          </p:cNvPicPr>
          <p:nvPr/>
        </p:nvPicPr>
        <p:blipFill>
          <a:blip r:embed="rId3"/>
          <a:stretch>
            <a:fillRect/>
          </a:stretch>
        </p:blipFill>
        <p:spPr>
          <a:xfrm>
            <a:off x="1237247" y="2455903"/>
            <a:ext cx="714587" cy="584662"/>
          </a:xfrm>
          <a:prstGeom prst="rect">
            <a:avLst/>
          </a:prstGeom>
        </p:spPr>
      </p:pic>
      <p:pic>
        <p:nvPicPr>
          <p:cNvPr id="71" name="Image 70" descr="A simple, blue icon depicting a clean, minimalist shop front with a door and windows.&#10;&#10;Le contenu généré par l’IA peut être incorrect.">
            <a:extLst>
              <a:ext uri="{FF2B5EF4-FFF2-40B4-BE49-F238E27FC236}">
                <a16:creationId xmlns:a16="http://schemas.microsoft.com/office/drawing/2014/main" id="{57F748D8-A10B-F550-20F0-5BE563B6777B}"/>
              </a:ext>
            </a:extLst>
          </p:cNvPr>
          <p:cNvPicPr>
            <a:picLocks noChangeAspect="1"/>
          </p:cNvPicPr>
          <p:nvPr/>
        </p:nvPicPr>
        <p:blipFill>
          <a:blip r:embed="rId4"/>
          <a:stretch>
            <a:fillRect/>
          </a:stretch>
        </p:blipFill>
        <p:spPr>
          <a:xfrm>
            <a:off x="3826664" y="2451452"/>
            <a:ext cx="627969" cy="563007"/>
          </a:xfrm>
          <a:prstGeom prst="rect">
            <a:avLst/>
          </a:prstGeom>
        </p:spPr>
      </p:pic>
      <p:pic>
        <p:nvPicPr>
          <p:cNvPr id="73" name="Image 72" descr="A hand holding a heart-shaped gift box with a glowing starburst effect.&#10;&#10;Le contenu généré par l’IA peut être incorrect.">
            <a:extLst>
              <a:ext uri="{FF2B5EF4-FFF2-40B4-BE49-F238E27FC236}">
                <a16:creationId xmlns:a16="http://schemas.microsoft.com/office/drawing/2014/main" id="{1AB36FEB-1A3B-89EB-644C-77683BEAFC83}"/>
              </a:ext>
            </a:extLst>
          </p:cNvPr>
          <p:cNvPicPr>
            <a:picLocks noChangeAspect="1"/>
          </p:cNvPicPr>
          <p:nvPr/>
        </p:nvPicPr>
        <p:blipFill>
          <a:blip r:embed="rId5"/>
          <a:stretch>
            <a:fillRect/>
          </a:stretch>
        </p:blipFill>
        <p:spPr>
          <a:xfrm>
            <a:off x="6365275" y="2430545"/>
            <a:ext cx="563007" cy="627969"/>
          </a:xfrm>
          <a:prstGeom prst="rect">
            <a:avLst/>
          </a:prstGeom>
        </p:spPr>
      </p:pic>
      <p:pic>
        <p:nvPicPr>
          <p:cNvPr id="81" name="Image 80" descr="The image depicts a child holding hands with an adult, both standing side by side, surrounded by a minimalistic blue background with white, dotted lines.&#10;&#10;Le contenu généré par l’IA peut être incorrect.">
            <a:extLst>
              <a:ext uri="{FF2B5EF4-FFF2-40B4-BE49-F238E27FC236}">
                <a16:creationId xmlns:a16="http://schemas.microsoft.com/office/drawing/2014/main" id="{FA0693A8-D2E9-CB06-766A-7B12B3CDF83D}"/>
              </a:ext>
            </a:extLst>
          </p:cNvPr>
          <p:cNvPicPr>
            <a:picLocks noChangeAspect="1"/>
          </p:cNvPicPr>
          <p:nvPr/>
        </p:nvPicPr>
        <p:blipFill>
          <a:blip r:embed="rId6"/>
          <a:stretch>
            <a:fillRect/>
          </a:stretch>
        </p:blipFill>
        <p:spPr>
          <a:xfrm>
            <a:off x="9930081" y="2451452"/>
            <a:ext cx="819436" cy="757357"/>
          </a:xfrm>
          <a:prstGeom prst="rect">
            <a:avLst/>
          </a:prstGeom>
        </p:spPr>
      </p:pic>
      <p:cxnSp>
        <p:nvCxnSpPr>
          <p:cNvPr id="83" name="Connecteur droit avec flèche 82">
            <a:extLst>
              <a:ext uri="{FF2B5EF4-FFF2-40B4-BE49-F238E27FC236}">
                <a16:creationId xmlns:a16="http://schemas.microsoft.com/office/drawing/2014/main" id="{61636F5A-9DC0-198A-818F-D53A5030BEE0}"/>
              </a:ext>
            </a:extLst>
          </p:cNvPr>
          <p:cNvCxnSpPr>
            <a:cxnSpLocks/>
          </p:cNvCxnSpPr>
          <p:nvPr/>
        </p:nvCxnSpPr>
        <p:spPr>
          <a:xfrm>
            <a:off x="2754771" y="3657600"/>
            <a:ext cx="366059" cy="513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84" name="Connecteur droit avec flèche 83">
            <a:extLst>
              <a:ext uri="{FF2B5EF4-FFF2-40B4-BE49-F238E27FC236}">
                <a16:creationId xmlns:a16="http://schemas.microsoft.com/office/drawing/2014/main" id="{705A0C0B-E0F7-B2F5-6072-9C58B5BF8383}"/>
              </a:ext>
            </a:extLst>
          </p:cNvPr>
          <p:cNvCxnSpPr>
            <a:cxnSpLocks/>
          </p:cNvCxnSpPr>
          <p:nvPr/>
        </p:nvCxnSpPr>
        <p:spPr>
          <a:xfrm>
            <a:off x="5222342" y="3662730"/>
            <a:ext cx="366059" cy="513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86" name="Connecteur droit avec flèche 85">
            <a:extLst>
              <a:ext uri="{FF2B5EF4-FFF2-40B4-BE49-F238E27FC236}">
                <a16:creationId xmlns:a16="http://schemas.microsoft.com/office/drawing/2014/main" id="{F9633BEA-3818-EFB5-103C-D0CA0C693273}"/>
              </a:ext>
            </a:extLst>
          </p:cNvPr>
          <p:cNvCxnSpPr>
            <a:cxnSpLocks/>
          </p:cNvCxnSpPr>
          <p:nvPr/>
        </p:nvCxnSpPr>
        <p:spPr>
          <a:xfrm>
            <a:off x="9337095" y="3660303"/>
            <a:ext cx="320520" cy="4992"/>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89" name="Connecteur droit avec flèche 88">
            <a:extLst>
              <a:ext uri="{FF2B5EF4-FFF2-40B4-BE49-F238E27FC236}">
                <a16:creationId xmlns:a16="http://schemas.microsoft.com/office/drawing/2014/main" id="{C63F4780-F173-0724-9120-0A22F7A74228}"/>
              </a:ext>
            </a:extLst>
          </p:cNvPr>
          <p:cNvCxnSpPr>
            <a:cxnSpLocks/>
          </p:cNvCxnSpPr>
          <p:nvPr/>
        </p:nvCxnSpPr>
        <p:spPr>
          <a:xfrm>
            <a:off x="7726759" y="3652470"/>
            <a:ext cx="366059" cy="513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92" name="ZoneTexte 91">
            <a:extLst>
              <a:ext uri="{FF2B5EF4-FFF2-40B4-BE49-F238E27FC236}">
                <a16:creationId xmlns:a16="http://schemas.microsoft.com/office/drawing/2014/main" id="{04BAB938-9C2F-95FF-3B49-32C2135E0DD3}"/>
              </a:ext>
            </a:extLst>
          </p:cNvPr>
          <p:cNvSpPr txBox="1"/>
          <p:nvPr/>
        </p:nvSpPr>
        <p:spPr>
          <a:xfrm>
            <a:off x="3047036" y="3247227"/>
            <a:ext cx="6094070" cy="369332"/>
          </a:xfrm>
          <a:prstGeom prst="rect">
            <a:avLst/>
          </a:prstGeom>
          <a:noFill/>
        </p:spPr>
        <p:txBody>
          <a:bodyPr wrap="square">
            <a:spAutoFit/>
          </a:bodyPr>
          <a:lstStyle/>
          <a:p>
            <a:r>
              <a:rPr lang="fr-FR" b="0">
                <a:effectLst/>
              </a:rPr>
              <a:t> </a:t>
            </a:r>
            <a:endParaRPr lang="fr-FR"/>
          </a:p>
        </p:txBody>
      </p:sp>
    </p:spTree>
    <p:extLst>
      <p:ext uri="{BB962C8B-B14F-4D97-AF65-F5344CB8AC3E}">
        <p14:creationId xmlns:p14="http://schemas.microsoft.com/office/powerpoint/2010/main" val="3451502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1E3850-AE57-A2CC-B0BB-E015D58A83BA}"/>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5F79661E-8782-15B6-731F-E99E6610D5E2}"/>
              </a:ext>
            </a:extLst>
          </p:cNvPr>
          <p:cNvPicPr>
            <a:picLocks noChangeAspect="1"/>
          </p:cNvPicPr>
          <p:nvPr/>
        </p:nvPicPr>
        <p:blipFill>
          <a:blip r:embed="rId3"/>
          <a:stretch>
            <a:fillRect/>
          </a:stretch>
        </p:blipFill>
        <p:spPr>
          <a:xfrm>
            <a:off x="11249520" y="230607"/>
            <a:ext cx="727680" cy="727075"/>
          </a:xfrm>
          <a:prstGeom prst="rect">
            <a:avLst/>
          </a:prstGeom>
        </p:spPr>
      </p:pic>
      <p:sp>
        <p:nvSpPr>
          <p:cNvPr id="3" name="Titre 1">
            <a:extLst>
              <a:ext uri="{FF2B5EF4-FFF2-40B4-BE49-F238E27FC236}">
                <a16:creationId xmlns:a16="http://schemas.microsoft.com/office/drawing/2014/main" id="{F5447A3C-CB63-7FDD-3677-709D2EA99D99}"/>
              </a:ext>
            </a:extLst>
          </p:cNvPr>
          <p:cNvSpPr txBox="1">
            <a:spLocks/>
          </p:cNvSpPr>
          <p:nvPr/>
        </p:nvSpPr>
        <p:spPr>
          <a:xfrm>
            <a:off x="536575" y="534303"/>
            <a:ext cx="11120030" cy="5522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3"/>
                </a:solidFill>
                <a:latin typeface="+mj-lt"/>
                <a:ea typeface="+mj-ea"/>
                <a:cs typeface="+mj-cs"/>
              </a:defRPr>
            </a:lvl1pPr>
          </a:lstStyle>
          <a:p>
            <a:r>
              <a:rPr lang="fr-FR" sz="3600" b="1">
                <a:solidFill>
                  <a:srgbClr val="002A7E"/>
                </a:solidFill>
                <a:latin typeface="DINOT-Black"/>
              </a:rPr>
              <a:t>MPS - Prise en main par le club</a:t>
            </a:r>
            <a:endParaRPr lang="fr-FR" sz="3600" b="1">
              <a:solidFill>
                <a:srgbClr val="002A7E"/>
              </a:solidFill>
              <a:latin typeface="DINOT-Black" panose="02010A04030101020104" pitchFamily="50" charset="0"/>
            </a:endParaRPr>
          </a:p>
        </p:txBody>
      </p:sp>
      <p:sp>
        <p:nvSpPr>
          <p:cNvPr id="5" name="Espace réservé du texte 2">
            <a:extLst>
              <a:ext uri="{FF2B5EF4-FFF2-40B4-BE49-F238E27FC236}">
                <a16:creationId xmlns:a16="http://schemas.microsoft.com/office/drawing/2014/main" id="{C5BF24EF-2032-3B0F-3152-28EC2EBA768F}"/>
              </a:ext>
            </a:extLst>
          </p:cNvPr>
          <p:cNvSpPr>
            <a:spLocks noGrp="1"/>
          </p:cNvSpPr>
          <p:nvPr>
            <p:ph type="body" sz="quarter" idx="11"/>
          </p:nvPr>
        </p:nvSpPr>
        <p:spPr>
          <a:xfrm>
            <a:off x="536575" y="1144933"/>
            <a:ext cx="6826965" cy="490537"/>
          </a:xfrm>
        </p:spPr>
        <p:txBody>
          <a:bodyPr vert="horz" lIns="91440" tIns="45720" rIns="91440" bIns="45720" rtlCol="0" anchor="t">
            <a:noAutofit/>
          </a:bodyPr>
          <a:lstStyle/>
          <a:p>
            <a:r>
              <a:rPr lang="fr-FR">
                <a:solidFill>
                  <a:srgbClr val="EE334E"/>
                </a:solidFill>
                <a:latin typeface="DINOT-Bold"/>
              </a:rPr>
              <a:t>Votre espace club, votre cockpit de pilotage</a:t>
            </a:r>
            <a:endParaRPr lang="fr-FR"/>
          </a:p>
        </p:txBody>
      </p:sp>
      <p:pic>
        <p:nvPicPr>
          <p:cNvPr id="6" name="Image 5">
            <a:extLst>
              <a:ext uri="{FF2B5EF4-FFF2-40B4-BE49-F238E27FC236}">
                <a16:creationId xmlns:a16="http://schemas.microsoft.com/office/drawing/2014/main" id="{1CA049A3-F206-08EF-9262-7DE7065C4638}"/>
              </a:ext>
            </a:extLst>
          </p:cNvPr>
          <p:cNvPicPr>
            <a:picLocks noChangeAspect="1"/>
          </p:cNvPicPr>
          <p:nvPr/>
        </p:nvPicPr>
        <p:blipFill>
          <a:blip r:embed="rId4"/>
          <a:srcRect l="-55" t="21392" r="56258" b="15464"/>
          <a:stretch>
            <a:fillRect/>
          </a:stretch>
        </p:blipFill>
        <p:spPr>
          <a:xfrm>
            <a:off x="6760382" y="2447120"/>
            <a:ext cx="4468093" cy="3104498"/>
          </a:xfrm>
          <a:prstGeom prst="rect">
            <a:avLst/>
          </a:prstGeom>
        </p:spPr>
      </p:pic>
      <p:sp>
        <p:nvSpPr>
          <p:cNvPr id="7" name="ZoneTexte 6">
            <a:extLst>
              <a:ext uri="{FF2B5EF4-FFF2-40B4-BE49-F238E27FC236}">
                <a16:creationId xmlns:a16="http://schemas.microsoft.com/office/drawing/2014/main" id="{4CF4F8A6-EC48-8376-6F71-273A4F68A436}"/>
              </a:ext>
            </a:extLst>
          </p:cNvPr>
          <p:cNvSpPr txBox="1"/>
          <p:nvPr/>
        </p:nvSpPr>
        <p:spPr>
          <a:xfrm>
            <a:off x="593725" y="1675085"/>
            <a:ext cx="10333789"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US" sz="1800" b="0" i="0">
                <a:solidFill>
                  <a:schemeClr val="tx2"/>
                </a:solidFill>
                <a:latin typeface="DINOT-Regular (Corps)"/>
                <a:ea typeface="Segoe UI"/>
                <a:cs typeface="Segoe UI"/>
              </a:rPr>
              <a:t>​</a:t>
            </a:r>
            <a:r>
              <a:rPr lang="fr-FR" noProof="0">
                <a:solidFill>
                  <a:schemeClr val="tx2"/>
                </a:solidFill>
                <a:latin typeface="DINOT-Regular (Corps)"/>
              </a:rPr>
              <a:t>La première étape pour se lancer consiste à prendre en main son espace club via le site dédié :</a:t>
            </a:r>
          </a:p>
          <a:p>
            <a:r>
              <a:rPr lang="fr-FR" b="1" noProof="0">
                <a:solidFill>
                  <a:schemeClr val="tx2"/>
                </a:solidFill>
                <a:latin typeface="DINOT-Regular (Corps)"/>
              </a:rPr>
              <a:t>https://pros.mapetitesponso.fr/auth/signup</a:t>
            </a:r>
          </a:p>
          <a:p>
            <a:endParaRPr lang="fr-FR" noProof="0">
              <a:solidFill>
                <a:schemeClr val="tx2"/>
              </a:solidFill>
              <a:latin typeface="DINOT-Regular (Corps)"/>
              <a:cs typeface="Segoe UI"/>
            </a:endParaRPr>
          </a:p>
          <a:p>
            <a:r>
              <a:rPr lang="fr-FR">
                <a:solidFill>
                  <a:schemeClr val="tx2"/>
                </a:solidFill>
                <a:latin typeface="DINOT-Regular (Corps)"/>
              </a:rPr>
              <a:t>Vous y trouvez :</a:t>
            </a:r>
          </a:p>
          <a:p>
            <a:endParaRPr lang="fr-FR">
              <a:solidFill>
                <a:schemeClr val="tx2"/>
              </a:solidFill>
              <a:latin typeface="DINOT-Regular (Corps)"/>
            </a:endParaRPr>
          </a:p>
          <a:p>
            <a:pPr marL="742950" lvl="1" indent="-285750">
              <a:buFont typeface="Wingdings" panose="05000000000000000000" pitchFamily="2" charset="2"/>
              <a:buChar char="Ø"/>
            </a:pPr>
            <a:r>
              <a:rPr lang="fr-FR">
                <a:solidFill>
                  <a:schemeClr val="tx2"/>
                </a:solidFill>
                <a:latin typeface="DINOT-Regular (Corps)"/>
              </a:rPr>
              <a:t>Suivi en temps réel des dons,</a:t>
            </a:r>
          </a:p>
          <a:p>
            <a:pPr marL="742950" lvl="1" indent="-285750">
              <a:buFont typeface="Wingdings" panose="05000000000000000000" pitchFamily="2" charset="2"/>
              <a:buChar char="Ø"/>
            </a:pPr>
            <a:endParaRPr lang="fr-FR">
              <a:solidFill>
                <a:schemeClr val="tx2"/>
              </a:solidFill>
              <a:latin typeface="DINOT-Regular (Corps)"/>
            </a:endParaRPr>
          </a:p>
          <a:p>
            <a:pPr marL="742950" lvl="1" indent="-285750">
              <a:buFont typeface="Wingdings" panose="05000000000000000000" pitchFamily="2" charset="2"/>
              <a:buChar char="Ø"/>
            </a:pPr>
            <a:r>
              <a:rPr lang="fr-FR">
                <a:solidFill>
                  <a:schemeClr val="tx2"/>
                </a:solidFill>
                <a:latin typeface="DINOT-Regular (Corps)"/>
              </a:rPr>
              <a:t>Liste des adhérents inscrits,</a:t>
            </a:r>
          </a:p>
          <a:p>
            <a:pPr marL="742950" lvl="1" indent="-285750">
              <a:buFont typeface="Wingdings" panose="05000000000000000000" pitchFamily="2" charset="2"/>
              <a:buChar char="Ø"/>
            </a:pPr>
            <a:endParaRPr lang="fr-FR">
              <a:solidFill>
                <a:schemeClr val="tx2"/>
              </a:solidFill>
              <a:latin typeface="DINOT-Regular (Corps)"/>
            </a:endParaRPr>
          </a:p>
          <a:p>
            <a:pPr marL="742950" lvl="1" indent="-285750">
              <a:buFont typeface="Wingdings" panose="05000000000000000000" pitchFamily="2" charset="2"/>
              <a:buChar char="Ø"/>
            </a:pPr>
            <a:r>
              <a:rPr lang="fr-FR">
                <a:solidFill>
                  <a:schemeClr val="tx2"/>
                </a:solidFill>
                <a:latin typeface="DINOT-Regular (Corps)"/>
              </a:rPr>
              <a:t>Enseignes préférées de votre communauté,</a:t>
            </a:r>
          </a:p>
          <a:p>
            <a:pPr marL="742950" lvl="1" indent="-285750">
              <a:buFont typeface="Wingdings" panose="05000000000000000000" pitchFamily="2" charset="2"/>
              <a:buChar char="Ø"/>
            </a:pPr>
            <a:endParaRPr lang="fr-FR">
              <a:solidFill>
                <a:schemeClr val="tx2"/>
              </a:solidFill>
              <a:latin typeface="DINOT-Regular (Corps)"/>
            </a:endParaRPr>
          </a:p>
          <a:p>
            <a:pPr marL="742950" lvl="1" indent="-285750">
              <a:buFont typeface="Wingdings" panose="05000000000000000000" pitchFamily="2" charset="2"/>
              <a:buChar char="Ø"/>
            </a:pPr>
            <a:r>
              <a:rPr lang="fr-FR">
                <a:solidFill>
                  <a:schemeClr val="tx2"/>
                </a:solidFill>
                <a:latin typeface="DINOT-Regular (Corps)"/>
              </a:rPr>
              <a:t>Demande de virement sécurisée,</a:t>
            </a:r>
          </a:p>
          <a:p>
            <a:pPr marL="742950" lvl="1" indent="-285750">
              <a:buFont typeface="Wingdings" panose="05000000000000000000" pitchFamily="2" charset="2"/>
              <a:buChar char="Ø"/>
            </a:pPr>
            <a:endParaRPr lang="fr-FR">
              <a:solidFill>
                <a:schemeClr val="tx2"/>
              </a:solidFill>
              <a:latin typeface="DINOT-Regular (Corps)"/>
            </a:endParaRPr>
          </a:p>
          <a:p>
            <a:pPr marL="742950" lvl="1" indent="-285750">
              <a:buFont typeface="Wingdings" panose="05000000000000000000" pitchFamily="2" charset="2"/>
              <a:buChar char="Ø"/>
            </a:pPr>
            <a:r>
              <a:rPr lang="fr-FR">
                <a:solidFill>
                  <a:schemeClr val="tx2"/>
                </a:solidFill>
                <a:latin typeface="DINOT-Regular (Corps)"/>
              </a:rPr>
              <a:t>Gestion des reçus fiscaux,</a:t>
            </a:r>
          </a:p>
          <a:p>
            <a:pPr marL="285750" lvl="0" indent="-285750">
              <a:buFont typeface="Wingdings" panose="05000000000000000000" pitchFamily="2" charset="2"/>
              <a:buChar char="Ø"/>
            </a:pPr>
            <a:endParaRPr lang="fr-FR">
              <a:solidFill>
                <a:schemeClr val="tx2"/>
              </a:solidFill>
              <a:latin typeface="DINOT-Regular (Corps)"/>
            </a:endParaRPr>
          </a:p>
          <a:p>
            <a:pPr algn="ctr"/>
            <a:endParaRPr lang="fr-FR" b="1" i="1">
              <a:solidFill>
                <a:schemeClr val="accent1"/>
              </a:solidFill>
            </a:endParaRPr>
          </a:p>
          <a:p>
            <a:pPr algn="ctr"/>
            <a:r>
              <a:rPr lang="fr-FR" b="1" i="1">
                <a:solidFill>
                  <a:schemeClr val="accent1"/>
                </a:solidFill>
              </a:rPr>
              <a:t>« Cet espace comporte aussi un kit de communication à télécharger. » </a:t>
            </a:r>
            <a:r>
              <a:rPr lang="fr-FR">
                <a:solidFill>
                  <a:schemeClr val="accent1"/>
                </a:solidFill>
              </a:rPr>
              <a:t>(visuels, textes, vidéos, flyers).</a:t>
            </a:r>
          </a:p>
          <a:p>
            <a:pPr algn="ctr"/>
            <a:endParaRPr lang="fr-FR" b="1">
              <a:solidFill>
                <a:schemeClr val="tx2"/>
              </a:solidFill>
              <a:latin typeface="DINOT-Regular (Corps)"/>
            </a:endParaRPr>
          </a:p>
        </p:txBody>
      </p:sp>
    </p:spTree>
    <p:extLst>
      <p:ext uri="{BB962C8B-B14F-4D97-AF65-F5344CB8AC3E}">
        <p14:creationId xmlns:p14="http://schemas.microsoft.com/office/powerpoint/2010/main" val="4183169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886932-7374-5D51-DEA4-20C99BC106AF}"/>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2B5D5A0D-C780-0086-CCA4-B381E0C3B416}"/>
              </a:ext>
            </a:extLst>
          </p:cNvPr>
          <p:cNvPicPr>
            <a:picLocks noChangeAspect="1"/>
          </p:cNvPicPr>
          <p:nvPr/>
        </p:nvPicPr>
        <p:blipFill>
          <a:blip r:embed="rId3"/>
          <a:stretch>
            <a:fillRect/>
          </a:stretch>
        </p:blipFill>
        <p:spPr>
          <a:xfrm>
            <a:off x="11249520" y="230607"/>
            <a:ext cx="727680" cy="727075"/>
          </a:xfrm>
          <a:prstGeom prst="rect">
            <a:avLst/>
          </a:prstGeom>
        </p:spPr>
      </p:pic>
      <p:sp>
        <p:nvSpPr>
          <p:cNvPr id="3" name="Titre 1">
            <a:extLst>
              <a:ext uri="{FF2B5EF4-FFF2-40B4-BE49-F238E27FC236}">
                <a16:creationId xmlns:a16="http://schemas.microsoft.com/office/drawing/2014/main" id="{41AC4AEE-2E5B-5D40-2070-2F468AAF57DC}"/>
              </a:ext>
            </a:extLst>
          </p:cNvPr>
          <p:cNvSpPr txBox="1">
            <a:spLocks/>
          </p:cNvSpPr>
          <p:nvPr/>
        </p:nvSpPr>
        <p:spPr>
          <a:xfrm>
            <a:off x="536575" y="534303"/>
            <a:ext cx="11120030" cy="5522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3"/>
                </a:solidFill>
                <a:latin typeface="+mj-lt"/>
                <a:ea typeface="+mj-ea"/>
                <a:cs typeface="+mj-cs"/>
              </a:defRPr>
            </a:lvl1pPr>
          </a:lstStyle>
          <a:p>
            <a:r>
              <a:rPr lang="fr-FR" sz="3600" b="1">
                <a:solidFill>
                  <a:srgbClr val="002A7E"/>
                </a:solidFill>
                <a:latin typeface="DINOT-Black"/>
              </a:rPr>
              <a:t>MPS - Prise en main par le club</a:t>
            </a:r>
            <a:endParaRPr lang="fr-FR" sz="3600" b="1">
              <a:solidFill>
                <a:srgbClr val="002A7E"/>
              </a:solidFill>
              <a:latin typeface="DINOT-Black" panose="02010A04030101020104" pitchFamily="50" charset="0"/>
            </a:endParaRPr>
          </a:p>
        </p:txBody>
      </p:sp>
      <p:sp>
        <p:nvSpPr>
          <p:cNvPr id="5" name="Espace réservé du texte 2">
            <a:extLst>
              <a:ext uri="{FF2B5EF4-FFF2-40B4-BE49-F238E27FC236}">
                <a16:creationId xmlns:a16="http://schemas.microsoft.com/office/drawing/2014/main" id="{F27C67FF-E1D0-9471-A599-0110EE64C9BC}"/>
              </a:ext>
            </a:extLst>
          </p:cNvPr>
          <p:cNvSpPr>
            <a:spLocks noGrp="1"/>
          </p:cNvSpPr>
          <p:nvPr>
            <p:ph type="body" sz="quarter" idx="11"/>
          </p:nvPr>
        </p:nvSpPr>
        <p:spPr>
          <a:xfrm>
            <a:off x="536575" y="1144933"/>
            <a:ext cx="6826965" cy="490537"/>
          </a:xfrm>
        </p:spPr>
        <p:txBody>
          <a:bodyPr vert="horz" lIns="91440" tIns="45720" rIns="91440" bIns="45720" rtlCol="0" anchor="t">
            <a:noAutofit/>
          </a:bodyPr>
          <a:lstStyle/>
          <a:p>
            <a:r>
              <a:rPr lang="fr-FR">
                <a:solidFill>
                  <a:srgbClr val="FF0000"/>
                </a:solidFill>
                <a:latin typeface="DINOT-Bold" panose="02010804030101020104"/>
              </a:rPr>
              <a:t>Comment mobiliser la communauté du club ?</a:t>
            </a:r>
          </a:p>
        </p:txBody>
      </p:sp>
      <p:sp>
        <p:nvSpPr>
          <p:cNvPr id="9" name="ZoneTexte 8">
            <a:extLst>
              <a:ext uri="{FF2B5EF4-FFF2-40B4-BE49-F238E27FC236}">
                <a16:creationId xmlns:a16="http://schemas.microsoft.com/office/drawing/2014/main" id="{F30CA736-C2FC-3B8F-DFA1-921ED41E20AA}"/>
              </a:ext>
            </a:extLst>
          </p:cNvPr>
          <p:cNvSpPr txBox="1"/>
          <p:nvPr/>
        </p:nvSpPr>
        <p:spPr>
          <a:xfrm>
            <a:off x="587554" y="1898266"/>
            <a:ext cx="11069051"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800" b="0" i="1" u="none" strike="noStrike" baseline="0">
                <a:solidFill>
                  <a:schemeClr val="tx2"/>
                </a:solidFill>
                <a:latin typeface="DINOT-Regular (Corps)"/>
                <a:ea typeface="Arial"/>
                <a:cs typeface="Arial"/>
              </a:rPr>
              <a:t>Pour que le programme « Ma </a:t>
            </a:r>
            <a:r>
              <a:rPr lang="fr-FR" i="1">
                <a:solidFill>
                  <a:schemeClr val="tx2"/>
                </a:solidFill>
                <a:latin typeface="DINOT-Regular (Corps)"/>
                <a:ea typeface="Arial"/>
                <a:cs typeface="Arial"/>
              </a:rPr>
              <a:t>P</a:t>
            </a:r>
            <a:r>
              <a:rPr lang="fr-FR" sz="1800" b="0" i="1" u="none" strike="noStrike" baseline="0">
                <a:solidFill>
                  <a:schemeClr val="tx2"/>
                </a:solidFill>
                <a:latin typeface="DINOT-Regular (Corps)"/>
                <a:ea typeface="Arial"/>
                <a:cs typeface="Arial"/>
              </a:rPr>
              <a:t>etite </a:t>
            </a:r>
            <a:r>
              <a:rPr lang="fr-FR" i="1" err="1">
                <a:solidFill>
                  <a:schemeClr val="tx2"/>
                </a:solidFill>
                <a:latin typeface="DINOT-Regular (Corps)"/>
                <a:ea typeface="Arial"/>
                <a:cs typeface="Arial"/>
              </a:rPr>
              <a:t>S</a:t>
            </a:r>
            <a:r>
              <a:rPr lang="fr-FR" sz="1800" b="0" i="1" u="none" strike="noStrike" baseline="0" err="1">
                <a:solidFill>
                  <a:schemeClr val="tx2"/>
                </a:solidFill>
                <a:latin typeface="DINOT-Regular (Corps)"/>
                <a:ea typeface="Arial"/>
                <a:cs typeface="Arial"/>
              </a:rPr>
              <a:t>ponso</a:t>
            </a:r>
            <a:r>
              <a:rPr lang="fr-FR" sz="1800" b="0" i="1" u="none" strike="noStrike" baseline="0">
                <a:solidFill>
                  <a:schemeClr val="tx2"/>
                </a:solidFill>
                <a:latin typeface="DINOT-Regular (Corps)"/>
                <a:ea typeface="Arial"/>
                <a:cs typeface="Arial"/>
              </a:rPr>
              <a:t> » fonctionne, l’adhésion de votre communauté</a:t>
            </a:r>
            <a:r>
              <a:rPr lang="fr-FR" i="1">
                <a:solidFill>
                  <a:schemeClr val="tx2"/>
                </a:solidFill>
                <a:latin typeface="DINOT-Regular (Corps)"/>
                <a:ea typeface="Arial"/>
                <a:cs typeface="Arial"/>
              </a:rPr>
              <a:t> (pratiquants, bénévoles, familles, supporters, </a:t>
            </a:r>
            <a:r>
              <a:rPr lang="fr-FR" i="1" err="1">
                <a:solidFill>
                  <a:schemeClr val="tx2"/>
                </a:solidFill>
                <a:latin typeface="DINOT-Regular (Corps)"/>
                <a:ea typeface="Arial"/>
                <a:cs typeface="Arial"/>
              </a:rPr>
              <a:t>etc</a:t>
            </a:r>
            <a:r>
              <a:rPr lang="fr-FR" i="1">
                <a:solidFill>
                  <a:schemeClr val="tx2"/>
                </a:solidFill>
                <a:latin typeface="DINOT-Regular (Corps)"/>
                <a:ea typeface="Arial"/>
                <a:cs typeface="Arial"/>
              </a:rPr>
              <a:t>) est essentielle.</a:t>
            </a:r>
          </a:p>
          <a:p>
            <a:pPr marL="285750" indent="-285750">
              <a:buFont typeface="Wingdings" panose="05000000000000000000" pitchFamily="2" charset="2"/>
              <a:buChar char="ü"/>
            </a:pPr>
            <a:endParaRPr lang="fr-FR" i="1">
              <a:solidFill>
                <a:schemeClr val="tx2"/>
              </a:solidFill>
              <a:latin typeface="DINOT-Regular (Corps)"/>
              <a:ea typeface="Arial"/>
              <a:cs typeface="Arial"/>
            </a:endParaRPr>
          </a:p>
          <a:p>
            <a:pPr marL="285750" indent="-285750">
              <a:buFont typeface="Wingdings" panose="05000000000000000000" pitchFamily="2" charset="2"/>
              <a:buChar char="ü"/>
            </a:pPr>
            <a:r>
              <a:rPr lang="fr-FR" i="1">
                <a:solidFill>
                  <a:schemeClr val="tx2"/>
                </a:solidFill>
                <a:latin typeface="DINOT-Regular (Corps)"/>
                <a:ea typeface="Arial"/>
                <a:cs typeface="Arial"/>
              </a:rPr>
              <a:t>Votre communauté doit comprendre le fonctionnement, s’inscrire et utiliser l’appli Ma Petite </a:t>
            </a:r>
            <a:r>
              <a:rPr lang="fr-FR" i="1" err="1">
                <a:solidFill>
                  <a:schemeClr val="tx2"/>
                </a:solidFill>
                <a:latin typeface="DINOT-Regular (Corps)"/>
                <a:ea typeface="Arial"/>
                <a:cs typeface="Arial"/>
              </a:rPr>
              <a:t>Sponso</a:t>
            </a:r>
            <a:endParaRPr lang="fr-FR" i="1">
              <a:solidFill>
                <a:schemeClr val="tx2"/>
              </a:solidFill>
              <a:latin typeface="DINOT-Regular (Corps)"/>
              <a:ea typeface="Arial"/>
              <a:cs typeface="Arial"/>
            </a:endParaRPr>
          </a:p>
          <a:p>
            <a:pPr marL="285750" indent="-285750">
              <a:buFont typeface="Wingdings" panose="05000000000000000000" pitchFamily="2" charset="2"/>
              <a:buChar char="ü"/>
            </a:pPr>
            <a:endParaRPr lang="fr-FR" i="1">
              <a:solidFill>
                <a:schemeClr val="tx2"/>
              </a:solidFill>
              <a:latin typeface="DINOT-Regular (Corps)"/>
              <a:ea typeface="Arial"/>
              <a:cs typeface="Arial"/>
            </a:endParaRPr>
          </a:p>
          <a:p>
            <a:pPr marL="285750" indent="-285750">
              <a:buFont typeface="Wingdings" panose="05000000000000000000" pitchFamily="2" charset="2"/>
              <a:buChar char="ü"/>
            </a:pPr>
            <a:r>
              <a:rPr lang="fr-FR" i="1">
                <a:solidFill>
                  <a:schemeClr val="tx2"/>
                </a:solidFill>
                <a:latin typeface="DINOT-Regular (Corps)"/>
                <a:cs typeface="Arial"/>
              </a:rPr>
              <a:t>Plus votre communauté sera informée,</a:t>
            </a:r>
            <a:r>
              <a:rPr lang="fr-FR" sz="1800" b="0" i="1" u="none" strike="noStrike" baseline="0">
                <a:solidFill>
                  <a:schemeClr val="tx2"/>
                </a:solidFill>
                <a:latin typeface="DINOT-Regular (Corps)"/>
                <a:ea typeface="Arial"/>
                <a:cs typeface="Arial"/>
              </a:rPr>
              <a:t> plus les retombées financières seront importantes pour le club.</a:t>
            </a:r>
          </a:p>
          <a:p>
            <a:endParaRPr lang="fr-FR" sz="1800" b="0" i="1" u="none" strike="noStrike" baseline="0">
              <a:solidFill>
                <a:schemeClr val="tx2"/>
              </a:solidFill>
              <a:latin typeface="DINOT-Regular (Corps)"/>
              <a:ea typeface="Arial"/>
              <a:cs typeface="Arial"/>
            </a:endParaRPr>
          </a:p>
          <a:p>
            <a:pPr marL="285750" indent="-285750">
              <a:buFont typeface="Wingdings" panose="05000000000000000000" pitchFamily="2" charset="2"/>
              <a:buChar char="ü"/>
            </a:pPr>
            <a:r>
              <a:rPr lang="fr-FR" i="1" u="sng">
                <a:solidFill>
                  <a:schemeClr val="tx2"/>
                </a:solidFill>
                <a:latin typeface="DINOT-Regular (Corps)"/>
                <a:ea typeface="Arial"/>
                <a:cs typeface="Arial"/>
              </a:rPr>
              <a:t>Dire et affirmer quelle(s) action(s) les gains vont permettre de financer !</a:t>
            </a:r>
            <a:endParaRPr lang="fr-FR" sz="1800" b="0" i="1" u="sng" strike="noStrike" baseline="0">
              <a:solidFill>
                <a:schemeClr val="tx2"/>
              </a:solidFill>
              <a:latin typeface="DINOT-Regular (Corps)"/>
              <a:ea typeface="Arial"/>
              <a:cs typeface="Arial"/>
            </a:endParaRPr>
          </a:p>
          <a:p>
            <a:pPr marL="285750" indent="-285750">
              <a:buFont typeface="Wingdings" panose="05000000000000000000" pitchFamily="2" charset="2"/>
              <a:buChar char="ü"/>
            </a:pPr>
            <a:endParaRPr lang="fr-FR" sz="1800" b="0" i="1" u="none" strike="noStrike" baseline="0">
              <a:solidFill>
                <a:schemeClr val="tx2"/>
              </a:solidFill>
              <a:latin typeface="DINOT-Regular (Corps)"/>
              <a:ea typeface="Arial"/>
              <a:cs typeface="Arial"/>
            </a:endParaRPr>
          </a:p>
          <a:p>
            <a:endParaRPr lang="fr-FR" i="1">
              <a:solidFill>
                <a:schemeClr val="tx2"/>
              </a:solidFill>
              <a:latin typeface="DINOT-Regular (Corps)"/>
              <a:ea typeface="Arial"/>
              <a:cs typeface="Arial"/>
            </a:endParaRPr>
          </a:p>
          <a:p>
            <a:r>
              <a:rPr lang="fr-FR" b="1" noProof="0">
                <a:solidFill>
                  <a:schemeClr val="tx2"/>
                </a:solidFill>
                <a:latin typeface="DINOT-Regular (Corps)"/>
                <a:ea typeface="Arial"/>
                <a:cs typeface="Arial"/>
              </a:rPr>
              <a:t>kit de communication à télécharger dans votre </a:t>
            </a:r>
            <a:r>
              <a:rPr lang="fr-FR" b="1" noProof="0">
                <a:solidFill>
                  <a:schemeClr val="tx2"/>
                </a:solidFill>
                <a:latin typeface="DINOT-Regular (Corps)"/>
                <a:ea typeface="Arial"/>
                <a:cs typeface="Arial"/>
                <a:hlinkClick r:id="rId4"/>
              </a:rPr>
              <a:t>espace club</a:t>
            </a:r>
            <a:endParaRPr lang="en-US">
              <a:solidFill>
                <a:schemeClr val="tx2"/>
              </a:solidFill>
              <a:latin typeface="DINOT-Regular (Corps)"/>
            </a:endParaRPr>
          </a:p>
          <a:p>
            <a:pPr marL="285750" indent="-285750">
              <a:buFont typeface="Wingdings" panose="05000000000000000000" pitchFamily="2" charset="2"/>
              <a:buChar char="Ø"/>
            </a:pPr>
            <a:r>
              <a:rPr lang="fr-FR" i="1">
                <a:solidFill>
                  <a:schemeClr val="tx2"/>
                </a:solidFill>
                <a:latin typeface="DINOT-Regular (Corps)"/>
                <a:ea typeface="Arial"/>
                <a:cs typeface="Arial"/>
                <a:hlinkClick r:id="rId5"/>
              </a:rPr>
              <a:t>Vidéo</a:t>
            </a:r>
            <a:r>
              <a:rPr lang="fr-FR" i="1">
                <a:solidFill>
                  <a:schemeClr val="tx2"/>
                </a:solidFill>
                <a:latin typeface="DINOT-Regular (Corps)"/>
                <a:ea typeface="Arial"/>
                <a:cs typeface="Arial"/>
              </a:rPr>
              <a:t> </a:t>
            </a:r>
          </a:p>
          <a:p>
            <a:pPr marL="285750" indent="-285750">
              <a:buFont typeface="Wingdings" panose="05000000000000000000" pitchFamily="2" charset="2"/>
              <a:buChar char="Ø"/>
            </a:pPr>
            <a:r>
              <a:rPr lang="fr-FR" sz="1800" b="0" i="1" u="none" strike="noStrike" baseline="0">
                <a:solidFill>
                  <a:schemeClr val="tx2"/>
                </a:solidFill>
                <a:latin typeface="DINOT-Regular (Corps)"/>
                <a:ea typeface="Arial"/>
                <a:cs typeface="Arial"/>
              </a:rPr>
              <a:t>Visuels pour votre newsletter, </a:t>
            </a:r>
          </a:p>
          <a:p>
            <a:pPr marL="285750" indent="-285750">
              <a:buFont typeface="Wingdings" panose="05000000000000000000" pitchFamily="2" charset="2"/>
              <a:buChar char="Ø"/>
            </a:pPr>
            <a:r>
              <a:rPr lang="fr-FR" i="1">
                <a:solidFill>
                  <a:schemeClr val="tx2"/>
                </a:solidFill>
                <a:latin typeface="DINOT-Regular (Corps)"/>
                <a:ea typeface="Arial"/>
                <a:cs typeface="Arial"/>
              </a:rPr>
              <a:t>Document power point pour présentation à votre communauté</a:t>
            </a:r>
          </a:p>
          <a:p>
            <a:pPr marL="285750" indent="-285750">
              <a:buFont typeface="Wingdings" panose="05000000000000000000" pitchFamily="2" charset="2"/>
              <a:buChar char="Ø"/>
            </a:pPr>
            <a:r>
              <a:rPr lang="fr-FR" i="1">
                <a:solidFill>
                  <a:schemeClr val="tx2"/>
                </a:solidFill>
                <a:latin typeface="DINOT-Regular (Corps)"/>
                <a:ea typeface="Arial"/>
                <a:cs typeface="Arial"/>
              </a:rPr>
              <a:t>Texte pour des courriels, articles,</a:t>
            </a:r>
          </a:p>
          <a:p>
            <a:pPr marL="285750" indent="-285750">
              <a:buFont typeface="Wingdings" panose="05000000000000000000" pitchFamily="2" charset="2"/>
              <a:buChar char="Ø"/>
            </a:pPr>
            <a:r>
              <a:rPr lang="fr-FR" sz="1800" b="0" i="1" u="none" strike="noStrike" baseline="0">
                <a:solidFill>
                  <a:schemeClr val="tx2"/>
                </a:solidFill>
                <a:latin typeface="DINOT-Regular (Corps)"/>
                <a:ea typeface="Arial"/>
                <a:cs typeface="Arial"/>
              </a:rPr>
              <a:t>Affiche</a:t>
            </a:r>
          </a:p>
          <a:p>
            <a:pPr marL="285750" indent="-285750">
              <a:buFont typeface="Wingdings" panose="05000000000000000000" pitchFamily="2" charset="2"/>
              <a:buChar char="Ø"/>
            </a:pPr>
            <a:r>
              <a:rPr lang="fr-FR" i="1">
                <a:solidFill>
                  <a:schemeClr val="tx2"/>
                </a:solidFill>
                <a:latin typeface="DINOT-Regular (Corps)"/>
                <a:ea typeface="Arial"/>
                <a:cs typeface="Arial"/>
              </a:rPr>
              <a:t>Flyer</a:t>
            </a:r>
            <a:endParaRPr lang="fr-FR" sz="1800" b="0" i="1" u="none" strike="noStrike" baseline="0">
              <a:solidFill>
                <a:schemeClr val="tx2"/>
              </a:solidFill>
              <a:latin typeface="DINOT-Regular (Corps)"/>
              <a:ea typeface="Arial"/>
              <a:cs typeface="Arial"/>
            </a:endParaRPr>
          </a:p>
          <a:p>
            <a:endParaRPr lang="fr-FR">
              <a:solidFill>
                <a:schemeClr val="tx2"/>
              </a:solidFill>
              <a:latin typeface="DINOT-Regular (Corps)"/>
            </a:endParaRPr>
          </a:p>
        </p:txBody>
      </p:sp>
    </p:spTree>
    <p:extLst>
      <p:ext uri="{BB962C8B-B14F-4D97-AF65-F5344CB8AC3E}">
        <p14:creationId xmlns:p14="http://schemas.microsoft.com/office/powerpoint/2010/main" val="2771315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63888B0-DD14-E9F1-EC8D-F925DE317F50}"/>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6E22DEDB-40BB-FBD0-34C0-416B8229D84D}"/>
              </a:ext>
            </a:extLst>
          </p:cNvPr>
          <p:cNvPicPr>
            <a:picLocks noChangeAspect="1"/>
          </p:cNvPicPr>
          <p:nvPr/>
        </p:nvPicPr>
        <p:blipFill>
          <a:blip r:embed="rId3"/>
          <a:stretch>
            <a:fillRect/>
          </a:stretch>
        </p:blipFill>
        <p:spPr>
          <a:xfrm>
            <a:off x="11249520" y="230607"/>
            <a:ext cx="727680" cy="727075"/>
          </a:xfrm>
          <a:prstGeom prst="rect">
            <a:avLst/>
          </a:prstGeom>
        </p:spPr>
      </p:pic>
      <p:sp>
        <p:nvSpPr>
          <p:cNvPr id="3" name="Titre 1">
            <a:extLst>
              <a:ext uri="{FF2B5EF4-FFF2-40B4-BE49-F238E27FC236}">
                <a16:creationId xmlns:a16="http://schemas.microsoft.com/office/drawing/2014/main" id="{7B62D489-4AA7-E282-81C9-0B3FEEC06CCE}"/>
              </a:ext>
            </a:extLst>
          </p:cNvPr>
          <p:cNvSpPr txBox="1">
            <a:spLocks/>
          </p:cNvSpPr>
          <p:nvPr/>
        </p:nvSpPr>
        <p:spPr>
          <a:xfrm>
            <a:off x="536575" y="534303"/>
            <a:ext cx="11120030" cy="5522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3"/>
                </a:solidFill>
                <a:latin typeface="+mj-lt"/>
                <a:ea typeface="+mj-ea"/>
                <a:cs typeface="+mj-cs"/>
              </a:defRPr>
            </a:lvl1pPr>
          </a:lstStyle>
          <a:p>
            <a:r>
              <a:rPr lang="fr-FR" sz="3600" b="1">
                <a:solidFill>
                  <a:srgbClr val="002A7E"/>
                </a:solidFill>
                <a:latin typeface="DINOT-Black"/>
              </a:rPr>
              <a:t>MPS - Prise en main par le club</a:t>
            </a:r>
            <a:endParaRPr lang="fr-FR" sz="3600" b="1">
              <a:solidFill>
                <a:srgbClr val="002A7E"/>
              </a:solidFill>
              <a:latin typeface="DINOT-Black" panose="02010A04030101020104" pitchFamily="50" charset="0"/>
            </a:endParaRPr>
          </a:p>
        </p:txBody>
      </p:sp>
      <p:sp>
        <p:nvSpPr>
          <p:cNvPr id="5" name="Espace réservé du texte 2">
            <a:extLst>
              <a:ext uri="{FF2B5EF4-FFF2-40B4-BE49-F238E27FC236}">
                <a16:creationId xmlns:a16="http://schemas.microsoft.com/office/drawing/2014/main" id="{38EDB607-FE64-C737-9EB4-920F7AB14D04}"/>
              </a:ext>
            </a:extLst>
          </p:cNvPr>
          <p:cNvSpPr>
            <a:spLocks noGrp="1"/>
          </p:cNvSpPr>
          <p:nvPr>
            <p:ph type="body" sz="quarter" idx="11"/>
          </p:nvPr>
        </p:nvSpPr>
        <p:spPr>
          <a:xfrm>
            <a:off x="536575" y="1144933"/>
            <a:ext cx="6826965" cy="490537"/>
          </a:xfrm>
        </p:spPr>
        <p:txBody>
          <a:bodyPr vert="horz" lIns="91440" tIns="45720" rIns="91440" bIns="45720" rtlCol="0" anchor="t">
            <a:noAutofit/>
          </a:bodyPr>
          <a:lstStyle/>
          <a:p>
            <a:r>
              <a:rPr lang="fr-FR">
                <a:solidFill>
                  <a:srgbClr val="FF0000"/>
                </a:solidFill>
                <a:latin typeface="DINOT-Bold" panose="02010804030101020104"/>
              </a:rPr>
              <a:t>Comment mobiliser la communauté du club ?</a:t>
            </a:r>
          </a:p>
        </p:txBody>
      </p:sp>
      <p:sp>
        <p:nvSpPr>
          <p:cNvPr id="9" name="ZoneTexte 8">
            <a:extLst>
              <a:ext uri="{FF2B5EF4-FFF2-40B4-BE49-F238E27FC236}">
                <a16:creationId xmlns:a16="http://schemas.microsoft.com/office/drawing/2014/main" id="{2A3745FB-679A-9D1F-BA4E-81E3F98D13D3}"/>
              </a:ext>
            </a:extLst>
          </p:cNvPr>
          <p:cNvSpPr txBox="1"/>
          <p:nvPr/>
        </p:nvSpPr>
        <p:spPr>
          <a:xfrm>
            <a:off x="561474" y="1693897"/>
            <a:ext cx="11069051"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b="1">
                <a:solidFill>
                  <a:schemeClr val="tx2"/>
                </a:solidFill>
                <a:latin typeface="DINOT-Regular (Corps)"/>
              </a:rPr>
              <a:t>Étape 1 : Préparer l’opération</a:t>
            </a:r>
          </a:p>
          <a:p>
            <a:pPr marL="742950" lvl="1" indent="-285750" fontAlgn="base">
              <a:buFont typeface="Arial" panose="020B0604020202020204" pitchFamily="34" charset="0"/>
              <a:buChar char="•"/>
            </a:pPr>
            <a:r>
              <a:rPr lang="fr-FR">
                <a:solidFill>
                  <a:schemeClr val="tx2"/>
                </a:solidFill>
                <a:latin typeface="DINOT-Regular (Corps)"/>
              </a:rPr>
              <a:t>Définir un objectif clair (ex : 500 € pour les gouters pendant les stages de vacances),</a:t>
            </a:r>
          </a:p>
          <a:p>
            <a:pPr marL="742950" lvl="1" indent="-285750" fontAlgn="base">
              <a:buFont typeface="Arial" panose="020B0604020202020204" pitchFamily="34" charset="0"/>
              <a:buChar char="•"/>
            </a:pPr>
            <a:r>
              <a:rPr lang="fr-FR">
                <a:solidFill>
                  <a:schemeClr val="tx2"/>
                </a:solidFill>
                <a:latin typeface="DINOT-Regular (Corps)"/>
              </a:rPr>
              <a:t>Créer un groupe de travail des 3 à 5 personnes avec un référent responsable (dirigeant, parent, éducateur),</a:t>
            </a:r>
          </a:p>
          <a:p>
            <a:pPr marL="1200150" lvl="2" indent="-285750" fontAlgn="base">
              <a:buFont typeface="Arial" panose="020B0604020202020204" pitchFamily="34" charset="0"/>
              <a:buChar char="•"/>
            </a:pPr>
            <a:r>
              <a:rPr lang="fr-FR">
                <a:solidFill>
                  <a:schemeClr val="tx2"/>
                </a:solidFill>
                <a:latin typeface="DINOT-Regular (Corps)"/>
              </a:rPr>
              <a:t>Tester l’application (3 ou 4 achats par personne au sein du groupe de travail),</a:t>
            </a:r>
          </a:p>
          <a:p>
            <a:pPr marL="1200150" lvl="2" indent="-285750" fontAlgn="base">
              <a:buFont typeface="Arial" panose="020B0604020202020204" pitchFamily="34" charset="0"/>
              <a:buChar char="•"/>
            </a:pPr>
            <a:r>
              <a:rPr lang="fr-FR">
                <a:solidFill>
                  <a:schemeClr val="tx2"/>
                </a:solidFill>
                <a:latin typeface="DINOT-Regular (Corps)"/>
              </a:rPr>
              <a:t>Activer le compte du club, </a:t>
            </a:r>
          </a:p>
          <a:p>
            <a:pPr marL="1200150" lvl="2" indent="-285750" fontAlgn="base">
              <a:buFont typeface="Arial" panose="020B0604020202020204" pitchFamily="34" charset="0"/>
              <a:buChar char="•"/>
            </a:pPr>
            <a:r>
              <a:rPr lang="fr-FR">
                <a:solidFill>
                  <a:schemeClr val="tx2"/>
                </a:solidFill>
                <a:latin typeface="DINOT-Regular (Corps)"/>
              </a:rPr>
              <a:t>Identifier une date pour présenter Ma Petite </a:t>
            </a:r>
            <a:r>
              <a:rPr lang="fr-FR" err="1">
                <a:solidFill>
                  <a:schemeClr val="tx2"/>
                </a:solidFill>
                <a:latin typeface="DINOT-Regular (Corps)"/>
              </a:rPr>
              <a:t>Sponso</a:t>
            </a:r>
            <a:r>
              <a:rPr lang="fr-FR">
                <a:solidFill>
                  <a:schemeClr val="tx2"/>
                </a:solidFill>
                <a:latin typeface="DINOT-Regular (Corps)"/>
              </a:rPr>
              <a:t> à votre communauté (réunion de comité, AG, réunion avec les parents, </a:t>
            </a:r>
            <a:r>
              <a:rPr lang="fr-FR" err="1">
                <a:solidFill>
                  <a:schemeClr val="tx2"/>
                </a:solidFill>
                <a:latin typeface="DINOT-Regular (Corps)"/>
              </a:rPr>
              <a:t>etc</a:t>
            </a:r>
            <a:r>
              <a:rPr lang="fr-FR">
                <a:solidFill>
                  <a:schemeClr val="tx2"/>
                </a:solidFill>
                <a:latin typeface="DINOT-Regular (Corps)"/>
              </a:rPr>
              <a:t>). </a:t>
            </a:r>
          </a:p>
          <a:p>
            <a:pPr lvl="0" fontAlgn="base"/>
            <a:endParaRPr lang="fr-FR">
              <a:solidFill>
                <a:schemeClr val="tx2"/>
              </a:solidFill>
              <a:latin typeface="DINOT-Regular (Corps)"/>
            </a:endParaRPr>
          </a:p>
          <a:p>
            <a:r>
              <a:rPr lang="fr-FR" b="1">
                <a:solidFill>
                  <a:schemeClr val="tx2"/>
                </a:solidFill>
                <a:latin typeface="DINOT-Regular (Corps)"/>
              </a:rPr>
              <a:t>Étape 2 : Mobiliser votre communauté (adhérents, familles, bénévoles, supporters)</a:t>
            </a:r>
          </a:p>
          <a:p>
            <a:pPr marL="742950" lvl="1" indent="-285750" fontAlgn="base">
              <a:buFont typeface="Arial" panose="020B0604020202020204" pitchFamily="34" charset="0"/>
              <a:buChar char="•"/>
            </a:pPr>
            <a:r>
              <a:rPr lang="fr-FR">
                <a:solidFill>
                  <a:schemeClr val="tx2"/>
                </a:solidFill>
                <a:latin typeface="DINOT-Regular (Corps)"/>
              </a:rPr>
              <a:t>Organiser une ou plusieurs réunion(s) d’information,</a:t>
            </a:r>
          </a:p>
          <a:p>
            <a:pPr marL="742950" lvl="1" indent="-285750" fontAlgn="base">
              <a:buFont typeface="Arial" panose="020B0604020202020204" pitchFamily="34" charset="0"/>
              <a:buChar char="•"/>
            </a:pPr>
            <a:r>
              <a:rPr lang="fr-FR">
                <a:solidFill>
                  <a:schemeClr val="tx2"/>
                </a:solidFill>
                <a:latin typeface="DINOT-Regular (Corps)"/>
              </a:rPr>
              <a:t>Expliquer le principe de Ma Petite </a:t>
            </a:r>
            <a:r>
              <a:rPr lang="fr-FR" err="1">
                <a:solidFill>
                  <a:schemeClr val="tx2"/>
                </a:solidFill>
                <a:latin typeface="DINOT-Regular (Corps)"/>
              </a:rPr>
              <a:t>Sponso</a:t>
            </a:r>
            <a:r>
              <a:rPr lang="fr-FR">
                <a:solidFill>
                  <a:schemeClr val="tx2"/>
                </a:solidFill>
                <a:latin typeface="DINOT-Regular (Corps)"/>
              </a:rPr>
              <a:t> à l’aide du document « déploiement » et la vidéo,</a:t>
            </a:r>
          </a:p>
          <a:p>
            <a:pPr marL="742950" lvl="1" indent="-285750" fontAlgn="base">
              <a:buFont typeface="Arial" panose="020B0604020202020204" pitchFamily="34" charset="0"/>
              <a:buChar char="•"/>
            </a:pPr>
            <a:r>
              <a:rPr lang="fr-FR">
                <a:solidFill>
                  <a:schemeClr val="tx2"/>
                </a:solidFill>
                <a:latin typeface="DINOT-Regular (Corps)"/>
              </a:rPr>
              <a:t>Présenter le projet à financer (gouters, déplacements, maillots, etc..),</a:t>
            </a:r>
          </a:p>
          <a:p>
            <a:pPr marL="742950" lvl="1" indent="-285750" fontAlgn="base">
              <a:buFont typeface="Arial" panose="020B0604020202020204" pitchFamily="34" charset="0"/>
              <a:buChar char="•"/>
            </a:pPr>
            <a:r>
              <a:rPr lang="fr-FR">
                <a:solidFill>
                  <a:schemeClr val="tx2"/>
                </a:solidFill>
                <a:latin typeface="DINOT-Regular (Corps)"/>
              </a:rPr>
              <a:t>Conseil : Faites télécharger l’appli «  Ma Petite </a:t>
            </a:r>
            <a:r>
              <a:rPr lang="fr-FR" err="1">
                <a:solidFill>
                  <a:schemeClr val="tx2"/>
                </a:solidFill>
                <a:latin typeface="DINOT-Regular (Corps)"/>
              </a:rPr>
              <a:t>Sponso</a:t>
            </a:r>
            <a:r>
              <a:rPr lang="fr-FR">
                <a:solidFill>
                  <a:schemeClr val="tx2"/>
                </a:solidFill>
                <a:latin typeface="DINOT-Regular (Corps)"/>
              </a:rPr>
              <a:t> » lors de la démo.</a:t>
            </a:r>
          </a:p>
          <a:p>
            <a:pPr lvl="1" fontAlgn="base"/>
            <a:endParaRPr lang="fr-FR">
              <a:solidFill>
                <a:schemeClr val="tx2"/>
              </a:solidFill>
              <a:latin typeface="DINOT-Regular (Corps)"/>
            </a:endParaRPr>
          </a:p>
          <a:p>
            <a:r>
              <a:rPr lang="fr-FR" b="1">
                <a:solidFill>
                  <a:schemeClr val="tx2"/>
                </a:solidFill>
                <a:latin typeface="DINOT-Regular (Corps)"/>
              </a:rPr>
              <a:t>Étape 3 : Remercier les premiers utilisateurs</a:t>
            </a:r>
          </a:p>
          <a:p>
            <a:pPr marL="742950" lvl="1" indent="-285750" fontAlgn="base">
              <a:buFont typeface="Arial" panose="020B0604020202020204" pitchFamily="34" charset="0"/>
              <a:buChar char="•"/>
            </a:pPr>
            <a:r>
              <a:rPr lang="fr-FR">
                <a:solidFill>
                  <a:schemeClr val="tx2"/>
                </a:solidFill>
                <a:latin typeface="DINOT-Regular (Corps)"/>
              </a:rPr>
              <a:t>Suivre, sur l’espace club, les donateurs pour les remercier,</a:t>
            </a:r>
          </a:p>
          <a:p>
            <a:pPr marL="742950" lvl="1" indent="-285750" fontAlgn="base">
              <a:buFont typeface="Arial" panose="020B0604020202020204" pitchFamily="34" charset="0"/>
              <a:buChar char="•"/>
            </a:pPr>
            <a:r>
              <a:rPr lang="fr-FR">
                <a:solidFill>
                  <a:schemeClr val="tx2"/>
                </a:solidFill>
                <a:latin typeface="DINOT-Regular (Corps)"/>
              </a:rPr>
              <a:t>Inciter les autres à les rejoindre.</a:t>
            </a:r>
          </a:p>
        </p:txBody>
      </p:sp>
    </p:spTree>
    <p:extLst>
      <p:ext uri="{BB962C8B-B14F-4D97-AF65-F5344CB8AC3E}">
        <p14:creationId xmlns:p14="http://schemas.microsoft.com/office/powerpoint/2010/main" val="2356795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6967A-0FAF-459D-87BE-DBCED0CACCAE}"/>
            </a:ext>
          </a:extLst>
        </p:cNvPr>
        <p:cNvGrpSpPr/>
        <p:nvPr/>
      </p:nvGrpSpPr>
      <p:grpSpPr>
        <a:xfrm>
          <a:off x="0" y="0"/>
          <a:ext cx="0" cy="0"/>
          <a:chOff x="0" y="0"/>
          <a:chExt cx="0" cy="0"/>
        </a:xfrm>
      </p:grpSpPr>
      <p:pic>
        <p:nvPicPr>
          <p:cNvPr id="8" name="Image 7">
            <a:extLst>
              <a:ext uri="{FF2B5EF4-FFF2-40B4-BE49-F238E27FC236}">
                <a16:creationId xmlns:a16="http://schemas.microsoft.com/office/drawing/2014/main" id="{FC0DF821-C5EF-001A-C6F4-5990120E1F76}"/>
              </a:ext>
            </a:extLst>
          </p:cNvPr>
          <p:cNvPicPr>
            <a:picLocks noChangeAspect="1"/>
          </p:cNvPicPr>
          <p:nvPr/>
        </p:nvPicPr>
        <p:blipFill>
          <a:blip r:embed="rId3"/>
          <a:stretch>
            <a:fillRect/>
          </a:stretch>
        </p:blipFill>
        <p:spPr>
          <a:xfrm>
            <a:off x="11249520" y="230607"/>
            <a:ext cx="727680" cy="727075"/>
          </a:xfrm>
          <a:prstGeom prst="rect">
            <a:avLst/>
          </a:prstGeom>
        </p:spPr>
      </p:pic>
      <p:sp>
        <p:nvSpPr>
          <p:cNvPr id="6" name="ZoneTexte 5">
            <a:extLst>
              <a:ext uri="{FF2B5EF4-FFF2-40B4-BE49-F238E27FC236}">
                <a16:creationId xmlns:a16="http://schemas.microsoft.com/office/drawing/2014/main" id="{E367F579-C4D1-6679-B34B-B3D5636B0EB8}"/>
              </a:ext>
            </a:extLst>
          </p:cNvPr>
          <p:cNvSpPr txBox="1"/>
          <p:nvPr/>
        </p:nvSpPr>
        <p:spPr>
          <a:xfrm>
            <a:off x="536575" y="2076380"/>
            <a:ext cx="11291995" cy="4247317"/>
          </a:xfrm>
          <a:prstGeom prst="rect">
            <a:avLst/>
          </a:prstGeom>
          <a:noFill/>
        </p:spPr>
        <p:txBody>
          <a:bodyPr wrap="square">
            <a:spAutoFit/>
          </a:bodyPr>
          <a:lstStyle/>
          <a:p>
            <a:r>
              <a:rPr lang="fr-FR">
                <a:solidFill>
                  <a:schemeClr val="accent1"/>
                </a:solidFill>
              </a:rPr>
              <a:t>Un utilisateur s’intéresse à Ma Petite </a:t>
            </a:r>
            <a:r>
              <a:rPr lang="fr-FR" err="1">
                <a:solidFill>
                  <a:schemeClr val="accent1"/>
                </a:solidFill>
              </a:rPr>
              <a:t>Sponso</a:t>
            </a:r>
            <a:r>
              <a:rPr lang="fr-FR">
                <a:solidFill>
                  <a:schemeClr val="accent1"/>
                </a:solidFill>
              </a:rPr>
              <a:t> lorsqu’il perçoit clairement le double bénéfice qu’il peut en tirer. D’un côté, il réalise des économies personnelles grâce au remboursement d’une partie de ses achats ; de l’autre, il contribue directement au financement de son club, sans que cela ne lui coûte davantage. Ce principe du « gagnant-gagnant » est la force motrice du dispositif.</a:t>
            </a:r>
          </a:p>
          <a:p>
            <a:endParaRPr lang="fr-FR">
              <a:solidFill>
                <a:schemeClr val="accent1"/>
              </a:solidFill>
            </a:endParaRPr>
          </a:p>
          <a:p>
            <a:r>
              <a:rPr lang="fr-FR">
                <a:solidFill>
                  <a:schemeClr val="accent1"/>
                </a:solidFill>
              </a:rPr>
              <a:t>À cela s’ajoute une dimension solidaire qui touche particulièrement les supporters et les familles de licenciés : chaque dépense quotidienne, même modeste, se transforme en un soutien concret pour l’achat de matériel, le financement d’un déplacement ou le développement d’une équipe. L’utilisateur participe ainsi à une dynamique collective qui dépasse son seul intérêt personnel.</a:t>
            </a:r>
          </a:p>
          <a:p>
            <a:endParaRPr lang="fr-FR">
              <a:solidFill>
                <a:schemeClr val="accent1"/>
              </a:solidFill>
            </a:endParaRPr>
          </a:p>
          <a:p>
            <a:r>
              <a:rPr lang="fr-FR">
                <a:solidFill>
                  <a:schemeClr val="accent1"/>
                </a:solidFill>
              </a:rPr>
              <a:t>L’application séduit également par sa simplicité d’usage. Que ce soit via un achat en ligne, un bon d’achat, une synchronisation bancaire ou une extension de navigateur, l’utilisateur dispose de plusieurs moyens de profiter du service selon ses habitudes de consommation. Enfin, un argument supplémentaire peut convaincre les plus sensibles aux aspects financiers : les dons réalisés via Ma Petite </a:t>
            </a:r>
            <a:r>
              <a:rPr lang="fr-FR" err="1">
                <a:solidFill>
                  <a:schemeClr val="accent1"/>
                </a:solidFill>
              </a:rPr>
              <a:t>Sponso</a:t>
            </a:r>
            <a:r>
              <a:rPr lang="fr-FR">
                <a:solidFill>
                  <a:schemeClr val="accent1"/>
                </a:solidFill>
              </a:rPr>
              <a:t> donnent droit à un reçu fiscal, ouvrant la possibilité d’une réduction d’impôt allant jusqu’à 66 % de la somme donnée au club.</a:t>
            </a:r>
          </a:p>
        </p:txBody>
      </p:sp>
      <p:sp>
        <p:nvSpPr>
          <p:cNvPr id="7" name="Titre 1">
            <a:extLst>
              <a:ext uri="{FF2B5EF4-FFF2-40B4-BE49-F238E27FC236}">
                <a16:creationId xmlns:a16="http://schemas.microsoft.com/office/drawing/2014/main" id="{CBA6D8C6-147D-616E-BD83-51F145300936}"/>
              </a:ext>
            </a:extLst>
          </p:cNvPr>
          <p:cNvSpPr txBox="1">
            <a:spLocks/>
          </p:cNvSpPr>
          <p:nvPr/>
        </p:nvSpPr>
        <p:spPr>
          <a:xfrm>
            <a:off x="536575" y="534303"/>
            <a:ext cx="11120030" cy="5522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3"/>
                </a:solidFill>
                <a:latin typeface="+mj-lt"/>
                <a:ea typeface="+mj-ea"/>
                <a:cs typeface="+mj-cs"/>
              </a:defRPr>
            </a:lvl1pPr>
          </a:lstStyle>
          <a:p>
            <a:r>
              <a:rPr lang="fr-FR" sz="3600" b="1">
                <a:solidFill>
                  <a:srgbClr val="002A7E"/>
                </a:solidFill>
                <a:latin typeface="DINOT-Black"/>
              </a:rPr>
              <a:t>MPS - Prise en main par le club</a:t>
            </a:r>
            <a:endParaRPr lang="fr-FR" sz="3600" b="1">
              <a:solidFill>
                <a:srgbClr val="002A7E"/>
              </a:solidFill>
              <a:latin typeface="DINOT-Black" panose="02010A04030101020104" pitchFamily="50" charset="0"/>
            </a:endParaRPr>
          </a:p>
        </p:txBody>
      </p:sp>
      <p:sp>
        <p:nvSpPr>
          <p:cNvPr id="12" name="Espace réservé du texte 2">
            <a:extLst>
              <a:ext uri="{FF2B5EF4-FFF2-40B4-BE49-F238E27FC236}">
                <a16:creationId xmlns:a16="http://schemas.microsoft.com/office/drawing/2014/main" id="{65DA4976-7773-2ADB-C685-AC6FD3172856}"/>
              </a:ext>
            </a:extLst>
          </p:cNvPr>
          <p:cNvSpPr txBox="1">
            <a:spLocks/>
          </p:cNvSpPr>
          <p:nvPr/>
        </p:nvSpPr>
        <p:spPr>
          <a:xfrm>
            <a:off x="536575" y="1144933"/>
            <a:ext cx="10620952" cy="49053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Paris2024 Semibold" panose="02010503030201020103"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solidFill>
                  <a:srgbClr val="FF0000"/>
                </a:solidFill>
                <a:latin typeface="DINOT-Bold" panose="02010804030101020104"/>
              </a:rPr>
              <a:t>Mobilisez votre communauté - quelques éléments supplémentaires pour convaincre</a:t>
            </a:r>
          </a:p>
        </p:txBody>
      </p:sp>
    </p:spTree>
    <p:extLst>
      <p:ext uri="{BB962C8B-B14F-4D97-AF65-F5344CB8AC3E}">
        <p14:creationId xmlns:p14="http://schemas.microsoft.com/office/powerpoint/2010/main" val="1363411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BA1C9-1EDF-DF36-7A8D-9827744F48D4}"/>
            </a:ext>
          </a:extLst>
        </p:cNvPr>
        <p:cNvGrpSpPr/>
        <p:nvPr/>
      </p:nvGrpSpPr>
      <p:grpSpPr>
        <a:xfrm>
          <a:off x="0" y="0"/>
          <a:ext cx="0" cy="0"/>
          <a:chOff x="0" y="0"/>
          <a:chExt cx="0" cy="0"/>
        </a:xfrm>
      </p:grpSpPr>
      <p:pic>
        <p:nvPicPr>
          <p:cNvPr id="12" name="Image 11">
            <a:extLst>
              <a:ext uri="{FF2B5EF4-FFF2-40B4-BE49-F238E27FC236}">
                <a16:creationId xmlns:a16="http://schemas.microsoft.com/office/drawing/2014/main" id="{C37CFE4E-C13E-1368-C328-6C1810F5A6C4}"/>
              </a:ext>
            </a:extLst>
          </p:cNvPr>
          <p:cNvPicPr>
            <a:picLocks noChangeAspect="1"/>
          </p:cNvPicPr>
          <p:nvPr/>
        </p:nvPicPr>
        <p:blipFill>
          <a:blip r:embed="rId2"/>
          <a:srcRect/>
          <a:stretch/>
        </p:blipFill>
        <p:spPr>
          <a:xfrm>
            <a:off x="11249520" y="230607"/>
            <a:ext cx="727679" cy="727075"/>
          </a:xfrm>
          <a:prstGeom prst="rect">
            <a:avLst/>
          </a:prstGeom>
        </p:spPr>
      </p:pic>
      <p:sp>
        <p:nvSpPr>
          <p:cNvPr id="2" name="Titre 1">
            <a:extLst>
              <a:ext uri="{FF2B5EF4-FFF2-40B4-BE49-F238E27FC236}">
                <a16:creationId xmlns:a16="http://schemas.microsoft.com/office/drawing/2014/main" id="{3E1DD2B6-2B2D-E520-6998-6679A25A4E14}"/>
              </a:ext>
            </a:extLst>
          </p:cNvPr>
          <p:cNvSpPr txBox="1">
            <a:spLocks/>
          </p:cNvSpPr>
          <p:nvPr/>
        </p:nvSpPr>
        <p:spPr>
          <a:xfrm>
            <a:off x="536575" y="534303"/>
            <a:ext cx="11120030" cy="55220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3"/>
                </a:solidFill>
                <a:latin typeface="+mj-lt"/>
                <a:ea typeface="+mj-ea"/>
                <a:cs typeface="+mj-cs"/>
              </a:defRPr>
            </a:lvl1pPr>
          </a:lstStyle>
          <a:p>
            <a:r>
              <a:rPr lang="fr-FR" sz="3600" b="1">
                <a:solidFill>
                  <a:srgbClr val="002A7E"/>
                </a:solidFill>
                <a:latin typeface="DINOT-Black"/>
              </a:rPr>
              <a:t>Ma Petite </a:t>
            </a:r>
            <a:r>
              <a:rPr lang="fr-FR" sz="3600" b="1" err="1">
                <a:solidFill>
                  <a:srgbClr val="002A7E"/>
                </a:solidFill>
                <a:latin typeface="DINOT-Black"/>
              </a:rPr>
              <a:t>Sponso</a:t>
            </a:r>
            <a:r>
              <a:rPr lang="fr-FR" sz="3600" b="1">
                <a:solidFill>
                  <a:srgbClr val="002A7E"/>
                </a:solidFill>
                <a:latin typeface="DINOT-Black"/>
              </a:rPr>
              <a:t> </a:t>
            </a:r>
            <a:r>
              <a:rPr lang="fr-FR" sz="3600" b="1">
                <a:solidFill>
                  <a:srgbClr val="002A7E"/>
                </a:solidFill>
                <a:ea typeface="+mj-lt"/>
                <a:cs typeface="+mj-lt"/>
              </a:rPr>
              <a:t>(MPS) </a:t>
            </a:r>
            <a:endParaRPr lang="fr-FR" sz="3600">
              <a:solidFill>
                <a:srgbClr val="000000"/>
              </a:solidFill>
              <a:ea typeface="+mj-lt"/>
              <a:cs typeface="+mj-lt"/>
            </a:endParaRPr>
          </a:p>
        </p:txBody>
      </p:sp>
      <p:sp>
        <p:nvSpPr>
          <p:cNvPr id="3" name="Espace réservé du texte 2">
            <a:extLst>
              <a:ext uri="{FF2B5EF4-FFF2-40B4-BE49-F238E27FC236}">
                <a16:creationId xmlns:a16="http://schemas.microsoft.com/office/drawing/2014/main" id="{D0091C67-6CDA-2AB3-8D8F-F359D4B54B17}"/>
              </a:ext>
            </a:extLst>
          </p:cNvPr>
          <p:cNvSpPr>
            <a:spLocks noGrp="1"/>
          </p:cNvSpPr>
          <p:nvPr>
            <p:ph type="body" sz="quarter" idx="11"/>
          </p:nvPr>
        </p:nvSpPr>
        <p:spPr>
          <a:xfrm>
            <a:off x="536575" y="1144933"/>
            <a:ext cx="10620952" cy="490537"/>
          </a:xfrm>
        </p:spPr>
        <p:txBody>
          <a:bodyPr vert="horz" lIns="91440" tIns="45720" rIns="91440" bIns="45720" rtlCol="0" anchor="t">
            <a:noAutofit/>
          </a:bodyPr>
          <a:lstStyle/>
          <a:p>
            <a:r>
              <a:rPr lang="fr-FR">
                <a:solidFill>
                  <a:srgbClr val="FF0000"/>
                </a:solidFill>
                <a:latin typeface="DINOT-Bold"/>
              </a:rPr>
              <a:t>Contacts clubs :</a:t>
            </a:r>
          </a:p>
        </p:txBody>
      </p:sp>
      <p:sp>
        <p:nvSpPr>
          <p:cNvPr id="8" name="ZoneTexte 7">
            <a:extLst>
              <a:ext uri="{FF2B5EF4-FFF2-40B4-BE49-F238E27FC236}">
                <a16:creationId xmlns:a16="http://schemas.microsoft.com/office/drawing/2014/main" id="{4642E1E7-BF37-5599-B4CF-E494658C73C6}"/>
              </a:ext>
            </a:extLst>
          </p:cNvPr>
          <p:cNvSpPr txBox="1"/>
          <p:nvPr/>
        </p:nvSpPr>
        <p:spPr>
          <a:xfrm>
            <a:off x="2880360" y="3105834"/>
            <a:ext cx="6976872" cy="1754326"/>
          </a:xfrm>
          <a:prstGeom prst="rect">
            <a:avLst/>
          </a:prstGeom>
          <a:noFill/>
        </p:spPr>
        <p:txBody>
          <a:bodyPr wrap="square" rtlCol="0">
            <a:spAutoFit/>
          </a:bodyPr>
          <a:lstStyle/>
          <a:p>
            <a:pPr marL="285750" indent="-285750">
              <a:buFont typeface="Arial" panose="020B0604020202020204" pitchFamily="34" charset="0"/>
              <a:buChar char="•"/>
            </a:pPr>
            <a:r>
              <a:rPr lang="fr-FR">
                <a:hlinkClick r:id="rId3"/>
              </a:rPr>
              <a:t>https://www.mapetitesponso.fr/</a:t>
            </a:r>
            <a:endParaRPr lang="fr-FR"/>
          </a:p>
          <a:p>
            <a:pPr marL="285750" indent="-285750">
              <a:buFont typeface="Arial" panose="020B0604020202020204" pitchFamily="34" charset="0"/>
              <a:buChar char="•"/>
            </a:pPr>
            <a:endParaRPr lang="fr-FR"/>
          </a:p>
          <a:p>
            <a:pPr marL="285750" indent="-285750">
              <a:buFont typeface="Arial" panose="020B0604020202020204" pitchFamily="34" charset="0"/>
              <a:buChar char="•"/>
            </a:pPr>
            <a:r>
              <a:rPr lang="fr-FR"/>
              <a:t>Service communication de votre fédération sportive</a:t>
            </a:r>
          </a:p>
          <a:p>
            <a:pPr marL="285750" indent="-285750">
              <a:buFont typeface="Arial" panose="020B0604020202020204" pitchFamily="34" charset="0"/>
              <a:buChar char="•"/>
            </a:pPr>
            <a:endParaRPr lang="fr-FR"/>
          </a:p>
          <a:p>
            <a:pPr marL="285750" indent="-285750">
              <a:buFont typeface="Arial" panose="020B0604020202020204" pitchFamily="34" charset="0"/>
              <a:buChar char="•"/>
            </a:pPr>
            <a:r>
              <a:rPr lang="fr-FR"/>
              <a:t>Et/ou </a:t>
            </a:r>
            <a:r>
              <a:rPr lang="fr-FR">
                <a:hlinkClick r:id="rId4"/>
              </a:rPr>
              <a:t>marketing@cnosf.org</a:t>
            </a:r>
            <a:endParaRPr lang="fr-FR"/>
          </a:p>
          <a:p>
            <a:endParaRPr lang="fr-FR"/>
          </a:p>
        </p:txBody>
      </p:sp>
    </p:spTree>
    <p:extLst>
      <p:ext uri="{BB962C8B-B14F-4D97-AF65-F5344CB8AC3E}">
        <p14:creationId xmlns:p14="http://schemas.microsoft.com/office/powerpoint/2010/main" val="484829040"/>
      </p:ext>
    </p:extLst>
  </p:cSld>
  <p:clrMapOvr>
    <a:masterClrMapping/>
  </p:clrMapOvr>
</p:sld>
</file>

<file path=ppt/theme/theme1.xml><?xml version="1.0" encoding="utf-8"?>
<a:theme xmlns:a="http://schemas.openxmlformats.org/drawingml/2006/main" name="Thème Office">
  <a:themeElements>
    <a:clrScheme name="Personnalisé 9">
      <a:dk1>
        <a:srgbClr val="001F45"/>
      </a:dk1>
      <a:lt1>
        <a:sysClr val="window" lastClr="FFFFFF"/>
      </a:lt1>
      <a:dk2>
        <a:srgbClr val="002A7E"/>
      </a:dk2>
      <a:lt2>
        <a:srgbClr val="E7E6E6"/>
      </a:lt2>
      <a:accent1>
        <a:srgbClr val="002A7E"/>
      </a:accent1>
      <a:accent2>
        <a:srgbClr val="EE334E"/>
      </a:accent2>
      <a:accent3>
        <a:srgbClr val="A5A5A5"/>
      </a:accent3>
      <a:accent4>
        <a:srgbClr val="FFC000"/>
      </a:accent4>
      <a:accent5>
        <a:srgbClr val="5B9BD5"/>
      </a:accent5>
      <a:accent6>
        <a:srgbClr val="70AD47"/>
      </a:accent6>
      <a:hlink>
        <a:srgbClr val="002A7E"/>
      </a:hlink>
      <a:folHlink>
        <a:srgbClr val="2F5496"/>
      </a:folHlink>
    </a:clrScheme>
    <a:fontScheme name="Personnalisé 3">
      <a:majorFont>
        <a:latin typeface="DINOT-Black"/>
        <a:ea typeface=""/>
        <a:cs typeface=""/>
      </a:majorFont>
      <a:minorFont>
        <a:latin typeface="DINOT-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F28B4DBD32804B8421DC9C046C548A" ma:contentTypeVersion="18" ma:contentTypeDescription="Crée un document." ma:contentTypeScope="" ma:versionID="3ce3488343d7a554c5c5bb3a58c62e55">
  <xsd:schema xmlns:xsd="http://www.w3.org/2001/XMLSchema" xmlns:xs="http://www.w3.org/2001/XMLSchema" xmlns:p="http://schemas.microsoft.com/office/2006/metadata/properties" xmlns:ns2="ce6095ad-f0ad-4878-857c-9faa42c0474c" xmlns:ns3="fa1dd696-2c4a-46e9-85ce-570b61664b3c" targetNamespace="http://schemas.microsoft.com/office/2006/metadata/properties" ma:root="true" ma:fieldsID="ab57266dcbc6ea505ec59b7ae681e156" ns2:_="" ns3:_="">
    <xsd:import namespace="ce6095ad-f0ad-4878-857c-9faa42c0474c"/>
    <xsd:import namespace="fa1dd696-2c4a-46e9-85ce-570b61664b3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MediaServiceLocation" minOccurs="0"/>
                <xsd:element ref="ns2:Imag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6095ad-f0ad-4878-857c-9faa42c047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b99562b6-05e7-4353-b7aa-7ebe8f0c725d"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element name="Image" ma:index="24" nillable="true" ma:displayName="Image" ma:format="Thumbnail" ma:internalName="Image">
      <xsd:simpleType>
        <xsd:restriction base="dms:Unknown"/>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a1dd696-2c4a-46e9-85ce-570b61664b3c"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02a845a8-311c-4a24-9e03-ce8d14e224de}" ma:internalName="TaxCatchAll" ma:showField="CatchAllData" ma:web="fa1dd696-2c4a-46e9-85ce-570b61664b3c">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a1dd696-2c4a-46e9-85ce-570b61664b3c" xsi:nil="true"/>
    <lcf76f155ced4ddcb4097134ff3c332f xmlns="ce6095ad-f0ad-4878-857c-9faa42c0474c">
      <Terms xmlns="http://schemas.microsoft.com/office/infopath/2007/PartnerControls"/>
    </lcf76f155ced4ddcb4097134ff3c332f>
    <Image xmlns="ce6095ad-f0ad-4878-857c-9faa42c0474c" xsi:nil="true"/>
  </documentManagement>
</p:properties>
</file>

<file path=customXml/itemProps1.xml><?xml version="1.0" encoding="utf-8"?>
<ds:datastoreItem xmlns:ds="http://schemas.openxmlformats.org/officeDocument/2006/customXml" ds:itemID="{92464ECB-61B3-4E64-BEAE-2C80CEDC3F1E}">
  <ds:schemaRefs>
    <ds:schemaRef ds:uri="ce6095ad-f0ad-4878-857c-9faa42c0474c"/>
    <ds:schemaRef ds:uri="fa1dd696-2c4a-46e9-85ce-570b61664b3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1132379-8EA3-405A-AE81-F6BD382357D7}">
  <ds:schemaRefs>
    <ds:schemaRef ds:uri="http://schemas.microsoft.com/sharepoint/v3/contenttype/forms"/>
  </ds:schemaRefs>
</ds:datastoreItem>
</file>

<file path=customXml/itemProps3.xml><?xml version="1.0" encoding="utf-8"?>
<ds:datastoreItem xmlns:ds="http://schemas.openxmlformats.org/officeDocument/2006/customXml" ds:itemID="{C315FDCA-FFC9-48FD-A378-A920354320B2}">
  <ds:schemaRefs>
    <ds:schemaRef ds:uri="ce6095ad-f0ad-4878-857c-9faa42c0474c"/>
    <ds:schemaRef ds:uri="fa1dd696-2c4a-46e9-85ce-570b61664b3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fa5ef80e-c3ea-4908-bc54-2aaac2e4733e}" enabled="0" method="" siteId="{fa5ef80e-c3ea-4908-bc54-2aaac2e4733e}" removed="1"/>
</clbl:labelList>
</file>

<file path=docProps/app.xml><?xml version="1.0" encoding="utf-8"?>
<Properties xmlns="http://schemas.openxmlformats.org/officeDocument/2006/extended-properties" xmlns:vt="http://schemas.openxmlformats.org/officeDocument/2006/docPropsVTypes">
  <TotalTime>0</TotalTime>
  <Words>1188</Words>
  <Application>Microsoft Office PowerPoint</Application>
  <PresentationFormat>Grand écran</PresentationFormat>
  <Paragraphs>167</Paragraphs>
  <Slides>12</Slides>
  <Notes>6</Notes>
  <HiddenSlides>2</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12</vt:i4>
      </vt:variant>
    </vt:vector>
  </HeadingPairs>
  <TitlesOfParts>
    <vt:vector size="24" baseType="lpstr">
      <vt:lpstr>Aptos</vt:lpstr>
      <vt:lpstr>Arial</vt:lpstr>
      <vt:lpstr>Calibri</vt:lpstr>
      <vt:lpstr>CIDFont+F1</vt:lpstr>
      <vt:lpstr>DINOT-Black</vt:lpstr>
      <vt:lpstr>DINOT-Bold</vt:lpstr>
      <vt:lpstr>DINOT-Regular</vt:lpstr>
      <vt:lpstr>DINOT-Regular (Corps)</vt:lpstr>
      <vt:lpstr>Paris2024 Semibold</vt:lpstr>
      <vt:lpstr>Source Sans Pro</vt:lpstr>
      <vt:lpstr>Wingdings</vt:lpstr>
      <vt:lpstr>Thème Office</vt:lpstr>
      <vt:lpstr>Guide Club Pilote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rentrée  du mouvement sportif</dc:title>
  <dc:creator>Maïa Drider</dc:creator>
  <cp:lastModifiedBy>Bertrand Vecten</cp:lastModifiedBy>
  <cp:revision>1</cp:revision>
  <dcterms:created xsi:type="dcterms:W3CDTF">2022-08-18T13:04:42Z</dcterms:created>
  <dcterms:modified xsi:type="dcterms:W3CDTF">2026-09-15T15:31:50Z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0x0101001FF28B4DBD32804B8421DC9C046C548A</vt:lpwstr>
  </property>
  <property fmtid="{D5CDD505-2E9C-101B-9397-08002B2CF9AE}" pid="3" name="MediaServiceImageTags">
    <vt:lpwstr/>
  </property>
</Properties>
</file>